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03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76;&#1080;&#1087;&#1083;&#1086;&#1084;\&#1047;&#1042;&#1056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89;&#1090;&#1072;&#1090;&#1080;&#1089;&#1090;&#1080;&#1082;&#1072;%20&#1073;&#1077;&#1083;&#1072;&#1088;&#1091;&#1089;&#110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89;&#1090;&#1072;&#1090;&#1080;&#1089;&#1090;&#1080;&#1082;&#1072;%20&#1073;&#1077;&#1083;&#1072;&#1088;&#1091;&#1089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Всего</c:v>
                </c:pt>
              </c:strCache>
            </c:strRef>
          </c:tx>
          <c:marker>
            <c:symbol val="none"/>
          </c:marker>
          <c:cat>
            <c:numRef>
              <c:f>Лист1!$A$6:$A$200</c:f>
              <c:numCache>
                <c:formatCode>dd/mm/yy;@</c:formatCode>
                <c:ptCount val="195"/>
                <c:pt idx="0">
                  <c:v>41061</c:v>
                </c:pt>
                <c:pt idx="1">
                  <c:v>41030</c:v>
                </c:pt>
                <c:pt idx="2">
                  <c:v>41000</c:v>
                </c:pt>
                <c:pt idx="3">
                  <c:v>40969</c:v>
                </c:pt>
                <c:pt idx="4">
                  <c:v>40940</c:v>
                </c:pt>
                <c:pt idx="5">
                  <c:v>40909</c:v>
                </c:pt>
                <c:pt idx="6">
                  <c:v>40878</c:v>
                </c:pt>
                <c:pt idx="7">
                  <c:v>40848</c:v>
                </c:pt>
                <c:pt idx="8">
                  <c:v>40817</c:v>
                </c:pt>
                <c:pt idx="9">
                  <c:v>40787</c:v>
                </c:pt>
                <c:pt idx="10">
                  <c:v>40756</c:v>
                </c:pt>
                <c:pt idx="11">
                  <c:v>40725</c:v>
                </c:pt>
                <c:pt idx="12">
                  <c:v>40695</c:v>
                </c:pt>
                <c:pt idx="13">
                  <c:v>40664</c:v>
                </c:pt>
                <c:pt idx="14">
                  <c:v>40634</c:v>
                </c:pt>
                <c:pt idx="15">
                  <c:v>40603</c:v>
                </c:pt>
                <c:pt idx="16">
                  <c:v>40575</c:v>
                </c:pt>
                <c:pt idx="17">
                  <c:v>40544</c:v>
                </c:pt>
                <c:pt idx="18">
                  <c:v>40513</c:v>
                </c:pt>
                <c:pt idx="19">
                  <c:v>40483</c:v>
                </c:pt>
                <c:pt idx="20">
                  <c:v>40452</c:v>
                </c:pt>
                <c:pt idx="21">
                  <c:v>40422</c:v>
                </c:pt>
                <c:pt idx="22">
                  <c:v>40391</c:v>
                </c:pt>
                <c:pt idx="23">
                  <c:v>40360</c:v>
                </c:pt>
                <c:pt idx="24">
                  <c:v>40330</c:v>
                </c:pt>
                <c:pt idx="25">
                  <c:v>40299</c:v>
                </c:pt>
                <c:pt idx="26">
                  <c:v>40269</c:v>
                </c:pt>
                <c:pt idx="27">
                  <c:v>40238</c:v>
                </c:pt>
                <c:pt idx="28">
                  <c:v>40210</c:v>
                </c:pt>
                <c:pt idx="29">
                  <c:v>40179</c:v>
                </c:pt>
                <c:pt idx="30">
                  <c:v>40148</c:v>
                </c:pt>
                <c:pt idx="31">
                  <c:v>40118</c:v>
                </c:pt>
                <c:pt idx="32">
                  <c:v>40087</c:v>
                </c:pt>
                <c:pt idx="33">
                  <c:v>40057</c:v>
                </c:pt>
                <c:pt idx="34">
                  <c:v>40026</c:v>
                </c:pt>
                <c:pt idx="35">
                  <c:v>39995</c:v>
                </c:pt>
                <c:pt idx="36">
                  <c:v>39965</c:v>
                </c:pt>
                <c:pt idx="37">
                  <c:v>39934</c:v>
                </c:pt>
                <c:pt idx="38">
                  <c:v>39904</c:v>
                </c:pt>
                <c:pt idx="39">
                  <c:v>39873</c:v>
                </c:pt>
                <c:pt idx="40">
                  <c:v>39845</c:v>
                </c:pt>
                <c:pt idx="41">
                  <c:v>39814</c:v>
                </c:pt>
                <c:pt idx="42">
                  <c:v>39783</c:v>
                </c:pt>
                <c:pt idx="43">
                  <c:v>39753</c:v>
                </c:pt>
                <c:pt idx="44">
                  <c:v>39722</c:v>
                </c:pt>
                <c:pt idx="45">
                  <c:v>39692</c:v>
                </c:pt>
                <c:pt idx="46">
                  <c:v>39661</c:v>
                </c:pt>
                <c:pt idx="47">
                  <c:v>39630</c:v>
                </c:pt>
                <c:pt idx="48">
                  <c:v>39600</c:v>
                </c:pt>
                <c:pt idx="49">
                  <c:v>39569</c:v>
                </c:pt>
                <c:pt idx="50">
                  <c:v>39539</c:v>
                </c:pt>
                <c:pt idx="51">
                  <c:v>39508</c:v>
                </c:pt>
                <c:pt idx="52">
                  <c:v>39479</c:v>
                </c:pt>
                <c:pt idx="53">
                  <c:v>39448</c:v>
                </c:pt>
                <c:pt idx="54">
                  <c:v>39417</c:v>
                </c:pt>
                <c:pt idx="55">
                  <c:v>39387</c:v>
                </c:pt>
                <c:pt idx="56">
                  <c:v>39356</c:v>
                </c:pt>
                <c:pt idx="57">
                  <c:v>39326</c:v>
                </c:pt>
                <c:pt idx="58">
                  <c:v>39295</c:v>
                </c:pt>
                <c:pt idx="59">
                  <c:v>39264</c:v>
                </c:pt>
                <c:pt idx="60">
                  <c:v>39234</c:v>
                </c:pt>
                <c:pt idx="61">
                  <c:v>39203</c:v>
                </c:pt>
                <c:pt idx="62">
                  <c:v>39173</c:v>
                </c:pt>
                <c:pt idx="63">
                  <c:v>39142</c:v>
                </c:pt>
                <c:pt idx="64">
                  <c:v>39114</c:v>
                </c:pt>
                <c:pt idx="65">
                  <c:v>39083</c:v>
                </c:pt>
                <c:pt idx="66">
                  <c:v>39073</c:v>
                </c:pt>
                <c:pt idx="67">
                  <c:v>39066</c:v>
                </c:pt>
                <c:pt idx="68">
                  <c:v>39059</c:v>
                </c:pt>
                <c:pt idx="69">
                  <c:v>39052</c:v>
                </c:pt>
                <c:pt idx="70">
                  <c:v>39043</c:v>
                </c:pt>
                <c:pt idx="71">
                  <c:v>39036</c:v>
                </c:pt>
                <c:pt idx="72">
                  <c:v>39029</c:v>
                </c:pt>
                <c:pt idx="73">
                  <c:v>39022</c:v>
                </c:pt>
                <c:pt idx="74">
                  <c:v>39012</c:v>
                </c:pt>
                <c:pt idx="75">
                  <c:v>39005</c:v>
                </c:pt>
                <c:pt idx="76">
                  <c:v>38998</c:v>
                </c:pt>
                <c:pt idx="77">
                  <c:v>38991</c:v>
                </c:pt>
                <c:pt idx="78">
                  <c:v>38982</c:v>
                </c:pt>
                <c:pt idx="79">
                  <c:v>38975</c:v>
                </c:pt>
                <c:pt idx="80">
                  <c:v>38968</c:v>
                </c:pt>
                <c:pt idx="81">
                  <c:v>38961</c:v>
                </c:pt>
                <c:pt idx="82">
                  <c:v>38951</c:v>
                </c:pt>
                <c:pt idx="83">
                  <c:v>38944</c:v>
                </c:pt>
                <c:pt idx="84">
                  <c:v>38937</c:v>
                </c:pt>
                <c:pt idx="85">
                  <c:v>38930</c:v>
                </c:pt>
                <c:pt idx="86">
                  <c:v>38920</c:v>
                </c:pt>
                <c:pt idx="87">
                  <c:v>38913</c:v>
                </c:pt>
                <c:pt idx="88">
                  <c:v>38906</c:v>
                </c:pt>
                <c:pt idx="89">
                  <c:v>38899</c:v>
                </c:pt>
                <c:pt idx="90">
                  <c:v>38890</c:v>
                </c:pt>
                <c:pt idx="91">
                  <c:v>38883</c:v>
                </c:pt>
                <c:pt idx="92">
                  <c:v>38876</c:v>
                </c:pt>
                <c:pt idx="93">
                  <c:v>38869</c:v>
                </c:pt>
                <c:pt idx="94">
                  <c:v>38859</c:v>
                </c:pt>
                <c:pt idx="95">
                  <c:v>38852</c:v>
                </c:pt>
                <c:pt idx="96">
                  <c:v>38845</c:v>
                </c:pt>
                <c:pt idx="97">
                  <c:v>38838</c:v>
                </c:pt>
                <c:pt idx="98">
                  <c:v>38829</c:v>
                </c:pt>
                <c:pt idx="99">
                  <c:v>38822</c:v>
                </c:pt>
                <c:pt idx="100">
                  <c:v>38815</c:v>
                </c:pt>
                <c:pt idx="101">
                  <c:v>38808</c:v>
                </c:pt>
                <c:pt idx="102">
                  <c:v>38798</c:v>
                </c:pt>
                <c:pt idx="103">
                  <c:v>38791</c:v>
                </c:pt>
                <c:pt idx="104">
                  <c:v>38784</c:v>
                </c:pt>
                <c:pt idx="105">
                  <c:v>38777</c:v>
                </c:pt>
                <c:pt idx="106">
                  <c:v>38770</c:v>
                </c:pt>
                <c:pt idx="107">
                  <c:v>38763</c:v>
                </c:pt>
                <c:pt idx="108">
                  <c:v>38756</c:v>
                </c:pt>
                <c:pt idx="109">
                  <c:v>38749</c:v>
                </c:pt>
                <c:pt idx="110">
                  <c:v>38739</c:v>
                </c:pt>
                <c:pt idx="111">
                  <c:v>38732</c:v>
                </c:pt>
                <c:pt idx="112">
                  <c:v>38725</c:v>
                </c:pt>
                <c:pt idx="113">
                  <c:v>38718</c:v>
                </c:pt>
                <c:pt idx="114">
                  <c:v>38708</c:v>
                </c:pt>
                <c:pt idx="115">
                  <c:v>38701</c:v>
                </c:pt>
                <c:pt idx="116">
                  <c:v>38694</c:v>
                </c:pt>
                <c:pt idx="117">
                  <c:v>38687</c:v>
                </c:pt>
                <c:pt idx="118">
                  <c:v>38678</c:v>
                </c:pt>
                <c:pt idx="119">
                  <c:v>38671</c:v>
                </c:pt>
                <c:pt idx="120">
                  <c:v>38664</c:v>
                </c:pt>
                <c:pt idx="121">
                  <c:v>38657</c:v>
                </c:pt>
                <c:pt idx="122">
                  <c:v>38647</c:v>
                </c:pt>
                <c:pt idx="123">
                  <c:v>38640</c:v>
                </c:pt>
                <c:pt idx="124">
                  <c:v>38633</c:v>
                </c:pt>
                <c:pt idx="125">
                  <c:v>38626</c:v>
                </c:pt>
                <c:pt idx="126">
                  <c:v>38617</c:v>
                </c:pt>
                <c:pt idx="127">
                  <c:v>38610</c:v>
                </c:pt>
                <c:pt idx="128">
                  <c:v>38603</c:v>
                </c:pt>
                <c:pt idx="129">
                  <c:v>38596</c:v>
                </c:pt>
                <c:pt idx="130">
                  <c:v>38586</c:v>
                </c:pt>
                <c:pt idx="131">
                  <c:v>38579</c:v>
                </c:pt>
                <c:pt idx="132">
                  <c:v>38572</c:v>
                </c:pt>
                <c:pt idx="133">
                  <c:v>38565</c:v>
                </c:pt>
                <c:pt idx="134">
                  <c:v>38555</c:v>
                </c:pt>
                <c:pt idx="135">
                  <c:v>38548</c:v>
                </c:pt>
                <c:pt idx="136">
                  <c:v>38541</c:v>
                </c:pt>
                <c:pt idx="137">
                  <c:v>38534</c:v>
                </c:pt>
                <c:pt idx="138">
                  <c:v>38525</c:v>
                </c:pt>
                <c:pt idx="139">
                  <c:v>38518</c:v>
                </c:pt>
                <c:pt idx="140">
                  <c:v>38511</c:v>
                </c:pt>
                <c:pt idx="141">
                  <c:v>38504</c:v>
                </c:pt>
                <c:pt idx="142">
                  <c:v>38494</c:v>
                </c:pt>
                <c:pt idx="143">
                  <c:v>38487</c:v>
                </c:pt>
                <c:pt idx="144">
                  <c:v>38480</c:v>
                </c:pt>
                <c:pt idx="145">
                  <c:v>38473</c:v>
                </c:pt>
                <c:pt idx="146">
                  <c:v>38464</c:v>
                </c:pt>
                <c:pt idx="147">
                  <c:v>38457</c:v>
                </c:pt>
                <c:pt idx="148">
                  <c:v>38450</c:v>
                </c:pt>
                <c:pt idx="149">
                  <c:v>38443</c:v>
                </c:pt>
                <c:pt idx="150">
                  <c:v>38433</c:v>
                </c:pt>
                <c:pt idx="151">
                  <c:v>38426</c:v>
                </c:pt>
                <c:pt idx="152">
                  <c:v>38419</c:v>
                </c:pt>
                <c:pt idx="153">
                  <c:v>38412</c:v>
                </c:pt>
                <c:pt idx="154">
                  <c:v>38405</c:v>
                </c:pt>
                <c:pt idx="155">
                  <c:v>38398</c:v>
                </c:pt>
                <c:pt idx="156">
                  <c:v>38391</c:v>
                </c:pt>
                <c:pt idx="157">
                  <c:v>38384</c:v>
                </c:pt>
                <c:pt idx="158">
                  <c:v>38374</c:v>
                </c:pt>
                <c:pt idx="159">
                  <c:v>38367</c:v>
                </c:pt>
                <c:pt idx="160">
                  <c:v>38360</c:v>
                </c:pt>
                <c:pt idx="161">
                  <c:v>38353</c:v>
                </c:pt>
                <c:pt idx="162">
                  <c:v>38343</c:v>
                </c:pt>
                <c:pt idx="163">
                  <c:v>38336</c:v>
                </c:pt>
                <c:pt idx="164">
                  <c:v>38329</c:v>
                </c:pt>
                <c:pt idx="165">
                  <c:v>38322</c:v>
                </c:pt>
                <c:pt idx="166">
                  <c:v>38313</c:v>
                </c:pt>
                <c:pt idx="167">
                  <c:v>38306</c:v>
                </c:pt>
                <c:pt idx="168">
                  <c:v>38299</c:v>
                </c:pt>
                <c:pt idx="169">
                  <c:v>38292</c:v>
                </c:pt>
                <c:pt idx="170">
                  <c:v>38282</c:v>
                </c:pt>
                <c:pt idx="171">
                  <c:v>38275</c:v>
                </c:pt>
                <c:pt idx="172">
                  <c:v>38268</c:v>
                </c:pt>
                <c:pt idx="173">
                  <c:v>38261</c:v>
                </c:pt>
                <c:pt idx="174">
                  <c:v>38231</c:v>
                </c:pt>
                <c:pt idx="175">
                  <c:v>38200</c:v>
                </c:pt>
                <c:pt idx="176">
                  <c:v>38169</c:v>
                </c:pt>
                <c:pt idx="177">
                  <c:v>38139</c:v>
                </c:pt>
                <c:pt idx="178">
                  <c:v>38108</c:v>
                </c:pt>
                <c:pt idx="179">
                  <c:v>38078</c:v>
                </c:pt>
                <c:pt idx="180">
                  <c:v>38047</c:v>
                </c:pt>
                <c:pt idx="181">
                  <c:v>38018</c:v>
                </c:pt>
                <c:pt idx="182">
                  <c:v>37987</c:v>
                </c:pt>
                <c:pt idx="183">
                  <c:v>37956</c:v>
                </c:pt>
                <c:pt idx="184">
                  <c:v>37926</c:v>
                </c:pt>
                <c:pt idx="185">
                  <c:v>37895</c:v>
                </c:pt>
                <c:pt idx="186">
                  <c:v>37865</c:v>
                </c:pt>
                <c:pt idx="187">
                  <c:v>37834</c:v>
                </c:pt>
                <c:pt idx="188">
                  <c:v>37803</c:v>
                </c:pt>
                <c:pt idx="189">
                  <c:v>37773</c:v>
                </c:pt>
                <c:pt idx="190">
                  <c:v>37742</c:v>
                </c:pt>
                <c:pt idx="191">
                  <c:v>37712</c:v>
                </c:pt>
                <c:pt idx="192">
                  <c:v>37681</c:v>
                </c:pt>
                <c:pt idx="193">
                  <c:v>37653</c:v>
                </c:pt>
                <c:pt idx="194">
                  <c:v>37622</c:v>
                </c:pt>
              </c:numCache>
            </c:numRef>
          </c:cat>
          <c:val>
            <c:numRef>
              <c:f>Лист1!$B$6:$B$200</c:f>
              <c:numCache>
                <c:formatCode>#,##0.0</c:formatCode>
                <c:ptCount val="195"/>
                <c:pt idx="0">
                  <c:v>8038.4892347301438</c:v>
                </c:pt>
                <c:pt idx="1">
                  <c:v>7975.1718450927274</c:v>
                </c:pt>
                <c:pt idx="2">
                  <c:v>8085.2080298636811</c:v>
                </c:pt>
                <c:pt idx="3">
                  <c:v>8016.0615579801515</c:v>
                </c:pt>
                <c:pt idx="4">
                  <c:v>7981.2315548386068</c:v>
                </c:pt>
                <c:pt idx="5">
                  <c:v>7915.9453601794394</c:v>
                </c:pt>
                <c:pt idx="6">
                  <c:v>7355.0674862790693</c:v>
                </c:pt>
                <c:pt idx="7">
                  <c:v>4630.9836081176472</c:v>
                </c:pt>
                <c:pt idx="8">
                  <c:v>4715.8015159367615</c:v>
                </c:pt>
                <c:pt idx="9">
                  <c:v>4580.8623000000034</c:v>
                </c:pt>
                <c:pt idx="10">
                  <c:v>4178.3433399998139</c:v>
                </c:pt>
                <c:pt idx="11">
                  <c:v>4150.8780800000004</c:v>
                </c:pt>
                <c:pt idx="12">
                  <c:v>3593.2277899999967</c:v>
                </c:pt>
                <c:pt idx="13">
                  <c:v>3793.4680799999987</c:v>
                </c:pt>
                <c:pt idx="14">
                  <c:v>3761.4141700000027</c:v>
                </c:pt>
                <c:pt idx="15">
                  <c:v>4023.5627792052978</c:v>
                </c:pt>
                <c:pt idx="16">
                  <c:v>4343.0317000000005</c:v>
                </c:pt>
                <c:pt idx="17">
                  <c:v>5030.7424700000001</c:v>
                </c:pt>
                <c:pt idx="18">
                  <c:v>5705.3865316357551</c:v>
                </c:pt>
                <c:pt idx="19">
                  <c:v>5848.2329499998614</c:v>
                </c:pt>
                <c:pt idx="20">
                  <c:v>5984.7512399999032</c:v>
                </c:pt>
                <c:pt idx="21">
                  <c:v>5569.304589998058</c:v>
                </c:pt>
                <c:pt idx="22">
                  <c:v>5332.0084856299609</c:v>
                </c:pt>
                <c:pt idx="23">
                  <c:v>5525.2640300003459</c:v>
                </c:pt>
                <c:pt idx="24">
                  <c:v>5777.5148675245373</c:v>
                </c:pt>
                <c:pt idx="25">
                  <c:v>6045.8038950759674</c:v>
                </c:pt>
                <c:pt idx="26">
                  <c:v>6073.9353800006975</c:v>
                </c:pt>
                <c:pt idx="27">
                  <c:v>5577.1668200001905</c:v>
                </c:pt>
                <c:pt idx="28">
                  <c:v>5273.1771399992313</c:v>
                </c:pt>
                <c:pt idx="29">
                  <c:v>5652.4583300003815</c:v>
                </c:pt>
                <c:pt idx="30">
                  <c:v>4591.7519099999054</c:v>
                </c:pt>
                <c:pt idx="31">
                  <c:v>4434.4939100000865</c:v>
                </c:pt>
                <c:pt idx="32">
                  <c:v>3878.8023018377962</c:v>
                </c:pt>
                <c:pt idx="33">
                  <c:v>3470.4378999998607</c:v>
                </c:pt>
                <c:pt idx="34">
                  <c:v>3161.9412200001161</c:v>
                </c:pt>
                <c:pt idx="35">
                  <c:v>2649.9072499992953</c:v>
                </c:pt>
                <c:pt idx="36">
                  <c:v>3237.5685099990751</c:v>
                </c:pt>
                <c:pt idx="37">
                  <c:v>3564.8281799993092</c:v>
                </c:pt>
                <c:pt idx="38">
                  <c:v>3955.2042299999966</c:v>
                </c:pt>
                <c:pt idx="39">
                  <c:v>3326.6656188796492</c:v>
                </c:pt>
                <c:pt idx="40">
                  <c:v>2928.6548162968475</c:v>
                </c:pt>
                <c:pt idx="41">
                  <c:v>3061.11032727273</c:v>
                </c:pt>
                <c:pt idx="42">
                  <c:v>3775.4174783879412</c:v>
                </c:pt>
                <c:pt idx="43">
                  <c:v>4051.8154700000032</c:v>
                </c:pt>
                <c:pt idx="44">
                  <c:v>4119.9000000000005</c:v>
                </c:pt>
                <c:pt idx="45">
                  <c:v>4579.6471200000024</c:v>
                </c:pt>
                <c:pt idx="46">
                  <c:v>4624.2370308609297</c:v>
                </c:pt>
                <c:pt idx="47">
                  <c:v>4617.4769057647045</c:v>
                </c:pt>
                <c:pt idx="48">
                  <c:v>4462.8877799999991</c:v>
                </c:pt>
                <c:pt idx="49">
                  <c:v>4498.0386958224226</c:v>
                </c:pt>
                <c:pt idx="50">
                  <c:v>4746.6102830069985</c:v>
                </c:pt>
                <c:pt idx="51">
                  <c:v>4352.94661793665</c:v>
                </c:pt>
                <c:pt idx="52">
                  <c:v>3787.8109699999995</c:v>
                </c:pt>
                <c:pt idx="53">
                  <c:v>4182.2</c:v>
                </c:pt>
                <c:pt idx="54">
                  <c:v>2716.6025679999998</c:v>
                </c:pt>
                <c:pt idx="55">
                  <c:v>2368.2964855857708</c:v>
                </c:pt>
                <c:pt idx="56">
                  <c:v>2154.7977510488599</c:v>
                </c:pt>
                <c:pt idx="57">
                  <c:v>1836.5164456394955</c:v>
                </c:pt>
                <c:pt idx="58">
                  <c:v>2362.0686899999946</c:v>
                </c:pt>
                <c:pt idx="59">
                  <c:v>2344.2046499999951</c:v>
                </c:pt>
                <c:pt idx="60">
                  <c:v>1719.6754799999997</c:v>
                </c:pt>
                <c:pt idx="61">
                  <c:v>1564.5632999999998</c:v>
                </c:pt>
                <c:pt idx="62">
                  <c:v>1534.5024399999998</c:v>
                </c:pt>
                <c:pt idx="63">
                  <c:v>1303.1409399999998</c:v>
                </c:pt>
                <c:pt idx="64">
                  <c:v>1329.9</c:v>
                </c:pt>
                <c:pt idx="65">
                  <c:v>1382.9</c:v>
                </c:pt>
                <c:pt idx="66">
                  <c:v>1311.2974199999999</c:v>
                </c:pt>
                <c:pt idx="67">
                  <c:v>1244.1921099999986</c:v>
                </c:pt>
                <c:pt idx="68">
                  <c:v>1258.9395400000001</c:v>
                </c:pt>
                <c:pt idx="69">
                  <c:v>1369.7</c:v>
                </c:pt>
                <c:pt idx="70">
                  <c:v>1216.1695399999999</c:v>
                </c:pt>
                <c:pt idx="71">
                  <c:v>1222.8</c:v>
                </c:pt>
                <c:pt idx="72">
                  <c:v>1260.3494599999999</c:v>
                </c:pt>
                <c:pt idx="73">
                  <c:v>1279.2</c:v>
                </c:pt>
                <c:pt idx="74">
                  <c:v>1134.6782099999998</c:v>
                </c:pt>
                <c:pt idx="75">
                  <c:v>1120.3840199999986</c:v>
                </c:pt>
                <c:pt idx="76">
                  <c:v>1174.1215</c:v>
                </c:pt>
                <c:pt idx="77">
                  <c:v>1155.2</c:v>
                </c:pt>
                <c:pt idx="78">
                  <c:v>1081.2261900000001</c:v>
                </c:pt>
                <c:pt idx="79">
                  <c:v>1075.7805700000001</c:v>
                </c:pt>
                <c:pt idx="80">
                  <c:v>1092.4000000000001</c:v>
                </c:pt>
                <c:pt idx="81">
                  <c:v>1140.3</c:v>
                </c:pt>
                <c:pt idx="82">
                  <c:v>1113.7852800000001</c:v>
                </c:pt>
                <c:pt idx="83">
                  <c:v>1074.5613999999998</c:v>
                </c:pt>
                <c:pt idx="84">
                  <c:v>1102.4203600000001</c:v>
                </c:pt>
                <c:pt idx="85">
                  <c:v>1158.0999999999999</c:v>
                </c:pt>
                <c:pt idx="86">
                  <c:v>1120.0923199999988</c:v>
                </c:pt>
                <c:pt idx="87">
                  <c:v>1139.0653499999999</c:v>
                </c:pt>
                <c:pt idx="88">
                  <c:v>1163.97</c:v>
                </c:pt>
                <c:pt idx="89">
                  <c:v>1154</c:v>
                </c:pt>
                <c:pt idx="90">
                  <c:v>1136.3968600000003</c:v>
                </c:pt>
                <c:pt idx="91">
                  <c:v>1165.47362</c:v>
                </c:pt>
                <c:pt idx="92">
                  <c:v>1220.7071400000002</c:v>
                </c:pt>
                <c:pt idx="93">
                  <c:v>1314.5</c:v>
                </c:pt>
                <c:pt idx="94">
                  <c:v>1265.9037900000001</c:v>
                </c:pt>
                <c:pt idx="95">
                  <c:v>1284.0542799999998</c:v>
                </c:pt>
                <c:pt idx="96">
                  <c:v>1222.3905000000002</c:v>
                </c:pt>
                <c:pt idx="97">
                  <c:v>1261.5999999999999</c:v>
                </c:pt>
                <c:pt idx="98">
                  <c:v>1273.6026099999999</c:v>
                </c:pt>
                <c:pt idx="99">
                  <c:v>1244.11157</c:v>
                </c:pt>
                <c:pt idx="100">
                  <c:v>1245.0920099999998</c:v>
                </c:pt>
                <c:pt idx="101">
                  <c:v>1289.7</c:v>
                </c:pt>
                <c:pt idx="102">
                  <c:v>1332.2890100000002</c:v>
                </c:pt>
                <c:pt idx="103">
                  <c:v>1316.85859</c:v>
                </c:pt>
                <c:pt idx="104">
                  <c:v>1349.4077100000011</c:v>
                </c:pt>
                <c:pt idx="105">
                  <c:v>1323</c:v>
                </c:pt>
                <c:pt idx="106">
                  <c:v>1331.19651</c:v>
                </c:pt>
                <c:pt idx="107">
                  <c:v>1307.4051700000011</c:v>
                </c:pt>
                <c:pt idx="108">
                  <c:v>1293.9333999999999</c:v>
                </c:pt>
                <c:pt idx="109">
                  <c:v>1314.2</c:v>
                </c:pt>
                <c:pt idx="110">
                  <c:v>1298.32537</c:v>
                </c:pt>
                <c:pt idx="111">
                  <c:v>1244.9666400000001</c:v>
                </c:pt>
                <c:pt idx="112">
                  <c:v>1276.4436000000001</c:v>
                </c:pt>
                <c:pt idx="113">
                  <c:v>1296.5</c:v>
                </c:pt>
                <c:pt idx="114">
                  <c:v>1313.7481800000003</c:v>
                </c:pt>
                <c:pt idx="115">
                  <c:v>1137.8093199999998</c:v>
                </c:pt>
                <c:pt idx="116">
                  <c:v>1186.0232066892329</c:v>
                </c:pt>
                <c:pt idx="117">
                  <c:v>1269.5</c:v>
                </c:pt>
                <c:pt idx="118">
                  <c:v>1251.4283800000001</c:v>
                </c:pt>
                <c:pt idx="119">
                  <c:v>1203.2622500000002</c:v>
                </c:pt>
                <c:pt idx="120">
                  <c:v>1193.4216075565282</c:v>
                </c:pt>
                <c:pt idx="121">
                  <c:v>1301.4000000000001</c:v>
                </c:pt>
                <c:pt idx="122">
                  <c:v>1206.2817700000001</c:v>
                </c:pt>
                <c:pt idx="123">
                  <c:v>1158.7769900000001</c:v>
                </c:pt>
                <c:pt idx="124">
                  <c:v>1219.7960171573009</c:v>
                </c:pt>
                <c:pt idx="125">
                  <c:v>1189.2</c:v>
                </c:pt>
                <c:pt idx="126">
                  <c:v>1206.1279069767443</c:v>
                </c:pt>
                <c:pt idx="127">
                  <c:v>1118.3279404927939</c:v>
                </c:pt>
                <c:pt idx="128">
                  <c:v>1098.6281598513008</c:v>
                </c:pt>
                <c:pt idx="129">
                  <c:v>1123.5999999999999</c:v>
                </c:pt>
                <c:pt idx="130">
                  <c:v>1142.627906976744</c:v>
                </c:pt>
                <c:pt idx="131">
                  <c:v>1143.127906976744</c:v>
                </c:pt>
                <c:pt idx="132">
                  <c:v>1173.0278268962306</c:v>
                </c:pt>
                <c:pt idx="133">
                  <c:v>1224.5</c:v>
                </c:pt>
                <c:pt idx="134">
                  <c:v>1188.3163720930229</c:v>
                </c:pt>
                <c:pt idx="135">
                  <c:v>1139.0165581395361</c:v>
                </c:pt>
                <c:pt idx="136">
                  <c:v>1117.5163720930232</c:v>
                </c:pt>
                <c:pt idx="137">
                  <c:v>1129.9000000000001</c:v>
                </c:pt>
                <c:pt idx="138">
                  <c:v>1207.5166589111213</c:v>
                </c:pt>
                <c:pt idx="139">
                  <c:v>1133.0166046511631</c:v>
                </c:pt>
                <c:pt idx="140">
                  <c:v>1154.7166046511641</c:v>
                </c:pt>
                <c:pt idx="141">
                  <c:v>1133.9000000000001</c:v>
                </c:pt>
                <c:pt idx="142">
                  <c:v>1080.3167985109349</c:v>
                </c:pt>
                <c:pt idx="143">
                  <c:v>1033.8170232558127</c:v>
                </c:pt>
                <c:pt idx="144">
                  <c:v>1015.9171003717472</c:v>
                </c:pt>
                <c:pt idx="145">
                  <c:v>987.3</c:v>
                </c:pt>
                <c:pt idx="146">
                  <c:v>979.31705390334548</c:v>
                </c:pt>
                <c:pt idx="147">
                  <c:v>944.81703806870928</c:v>
                </c:pt>
                <c:pt idx="148">
                  <c:v>946.41689879294245</c:v>
                </c:pt>
                <c:pt idx="149">
                  <c:v>974.6</c:v>
                </c:pt>
                <c:pt idx="150">
                  <c:v>997.58732183000438</c:v>
                </c:pt>
                <c:pt idx="151">
                  <c:v>988.08744206128154</c:v>
                </c:pt>
                <c:pt idx="152">
                  <c:v>965.28651553083068</c:v>
                </c:pt>
                <c:pt idx="153">
                  <c:v>949.1</c:v>
                </c:pt>
                <c:pt idx="154">
                  <c:v>824.21029427251801</c:v>
                </c:pt>
                <c:pt idx="155">
                  <c:v>793.91018527918857</c:v>
                </c:pt>
                <c:pt idx="156">
                  <c:v>769.71029898523898</c:v>
                </c:pt>
                <c:pt idx="157">
                  <c:v>692.8</c:v>
                </c:pt>
                <c:pt idx="158">
                  <c:v>656.2103361251734</c:v>
                </c:pt>
                <c:pt idx="159">
                  <c:v>677.31033076923154</c:v>
                </c:pt>
                <c:pt idx="160">
                  <c:v>762.18318094843403</c:v>
                </c:pt>
                <c:pt idx="161">
                  <c:v>770.2</c:v>
                </c:pt>
                <c:pt idx="162">
                  <c:v>567.6475861183244</c:v>
                </c:pt>
                <c:pt idx="163">
                  <c:v>578.6672375431034</c:v>
                </c:pt>
                <c:pt idx="164">
                  <c:v>562.52384918367807</c:v>
                </c:pt>
                <c:pt idx="165">
                  <c:v>584.65910067407458</c:v>
                </c:pt>
                <c:pt idx="166">
                  <c:v>593.2580525750285</c:v>
                </c:pt>
                <c:pt idx="167">
                  <c:v>574.75576933805303</c:v>
                </c:pt>
                <c:pt idx="168">
                  <c:v>571.89433462897159</c:v>
                </c:pt>
                <c:pt idx="169">
                  <c:v>642.03256708142135</c:v>
                </c:pt>
                <c:pt idx="170">
                  <c:v>651.65056644712445</c:v>
                </c:pt>
                <c:pt idx="171">
                  <c:v>651.27998739101054</c:v>
                </c:pt>
                <c:pt idx="172">
                  <c:v>624.14474751291004</c:v>
                </c:pt>
                <c:pt idx="173">
                  <c:v>663.6</c:v>
                </c:pt>
                <c:pt idx="174">
                  <c:v>619.70000000000005</c:v>
                </c:pt>
                <c:pt idx="175">
                  <c:v>543.29999999999995</c:v>
                </c:pt>
                <c:pt idx="176">
                  <c:v>542.20000000000005</c:v>
                </c:pt>
                <c:pt idx="177">
                  <c:v>555.9</c:v>
                </c:pt>
                <c:pt idx="178">
                  <c:v>514.1</c:v>
                </c:pt>
                <c:pt idx="179">
                  <c:v>620.9</c:v>
                </c:pt>
                <c:pt idx="180">
                  <c:v>512.9</c:v>
                </c:pt>
                <c:pt idx="181">
                  <c:v>497.6</c:v>
                </c:pt>
                <c:pt idx="182">
                  <c:v>498.9</c:v>
                </c:pt>
                <c:pt idx="183">
                  <c:v>494.71744325807293</c:v>
                </c:pt>
                <c:pt idx="184">
                  <c:v>442.84269487587318</c:v>
                </c:pt>
                <c:pt idx="185">
                  <c:v>497.67622192299524</c:v>
                </c:pt>
                <c:pt idx="186">
                  <c:v>556.56938363667371</c:v>
                </c:pt>
                <c:pt idx="187">
                  <c:v>556.3024712275195</c:v>
                </c:pt>
                <c:pt idx="188">
                  <c:v>559.9787755369988</c:v>
                </c:pt>
                <c:pt idx="189">
                  <c:v>511.98922169513128</c:v>
                </c:pt>
                <c:pt idx="190">
                  <c:v>494.3401880417224</c:v>
                </c:pt>
                <c:pt idx="191">
                  <c:v>494.62068927194218</c:v>
                </c:pt>
                <c:pt idx="192">
                  <c:v>402.07863544100024</c:v>
                </c:pt>
                <c:pt idx="193">
                  <c:v>399.68973830845465</c:v>
                </c:pt>
                <c:pt idx="194">
                  <c:v>477.76656487055067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Лист1!$C$5</c:f>
              <c:strCache>
                <c:ptCount val="1"/>
                <c:pt idx="0">
                  <c:v>Монетарное золото</c:v>
                </c:pt>
              </c:strCache>
            </c:strRef>
          </c:tx>
          <c:marker>
            <c:symbol val="none"/>
          </c:marker>
          <c:cat>
            <c:numRef>
              <c:f>Лист1!$A$6:$A$200</c:f>
              <c:numCache>
                <c:formatCode>dd/mm/yy;@</c:formatCode>
                <c:ptCount val="195"/>
                <c:pt idx="0">
                  <c:v>41061</c:v>
                </c:pt>
                <c:pt idx="1">
                  <c:v>41030</c:v>
                </c:pt>
                <c:pt idx="2">
                  <c:v>41000</c:v>
                </c:pt>
                <c:pt idx="3">
                  <c:v>40969</c:v>
                </c:pt>
                <c:pt idx="4">
                  <c:v>40940</c:v>
                </c:pt>
                <c:pt idx="5">
                  <c:v>40909</c:v>
                </c:pt>
                <c:pt idx="6">
                  <c:v>40878</c:v>
                </c:pt>
                <c:pt idx="7">
                  <c:v>40848</c:v>
                </c:pt>
                <c:pt idx="8">
                  <c:v>40817</c:v>
                </c:pt>
                <c:pt idx="9">
                  <c:v>40787</c:v>
                </c:pt>
                <c:pt idx="10">
                  <c:v>40756</c:v>
                </c:pt>
                <c:pt idx="11">
                  <c:v>40725</c:v>
                </c:pt>
                <c:pt idx="12">
                  <c:v>40695</c:v>
                </c:pt>
                <c:pt idx="13">
                  <c:v>40664</c:v>
                </c:pt>
                <c:pt idx="14">
                  <c:v>40634</c:v>
                </c:pt>
                <c:pt idx="15">
                  <c:v>40603</c:v>
                </c:pt>
                <c:pt idx="16">
                  <c:v>40575</c:v>
                </c:pt>
                <c:pt idx="17">
                  <c:v>40544</c:v>
                </c:pt>
                <c:pt idx="18">
                  <c:v>40513</c:v>
                </c:pt>
                <c:pt idx="19">
                  <c:v>40483</c:v>
                </c:pt>
                <c:pt idx="20">
                  <c:v>40452</c:v>
                </c:pt>
                <c:pt idx="21">
                  <c:v>40422</c:v>
                </c:pt>
                <c:pt idx="22">
                  <c:v>40391</c:v>
                </c:pt>
                <c:pt idx="23">
                  <c:v>40360</c:v>
                </c:pt>
                <c:pt idx="24">
                  <c:v>40330</c:v>
                </c:pt>
                <c:pt idx="25">
                  <c:v>40299</c:v>
                </c:pt>
                <c:pt idx="26">
                  <c:v>40269</c:v>
                </c:pt>
                <c:pt idx="27">
                  <c:v>40238</c:v>
                </c:pt>
                <c:pt idx="28">
                  <c:v>40210</c:v>
                </c:pt>
                <c:pt idx="29">
                  <c:v>40179</c:v>
                </c:pt>
                <c:pt idx="30">
                  <c:v>40148</c:v>
                </c:pt>
                <c:pt idx="31">
                  <c:v>40118</c:v>
                </c:pt>
                <c:pt idx="32">
                  <c:v>40087</c:v>
                </c:pt>
                <c:pt idx="33">
                  <c:v>40057</c:v>
                </c:pt>
                <c:pt idx="34">
                  <c:v>40026</c:v>
                </c:pt>
                <c:pt idx="35">
                  <c:v>39995</c:v>
                </c:pt>
                <c:pt idx="36">
                  <c:v>39965</c:v>
                </c:pt>
                <c:pt idx="37">
                  <c:v>39934</c:v>
                </c:pt>
                <c:pt idx="38">
                  <c:v>39904</c:v>
                </c:pt>
                <c:pt idx="39">
                  <c:v>39873</c:v>
                </c:pt>
                <c:pt idx="40">
                  <c:v>39845</c:v>
                </c:pt>
                <c:pt idx="41">
                  <c:v>39814</c:v>
                </c:pt>
                <c:pt idx="42">
                  <c:v>39783</c:v>
                </c:pt>
                <c:pt idx="43">
                  <c:v>39753</c:v>
                </c:pt>
                <c:pt idx="44">
                  <c:v>39722</c:v>
                </c:pt>
                <c:pt idx="45">
                  <c:v>39692</c:v>
                </c:pt>
                <c:pt idx="46">
                  <c:v>39661</c:v>
                </c:pt>
                <c:pt idx="47">
                  <c:v>39630</c:v>
                </c:pt>
                <c:pt idx="48">
                  <c:v>39600</c:v>
                </c:pt>
                <c:pt idx="49">
                  <c:v>39569</c:v>
                </c:pt>
                <c:pt idx="50">
                  <c:v>39539</c:v>
                </c:pt>
                <c:pt idx="51">
                  <c:v>39508</c:v>
                </c:pt>
                <c:pt idx="52">
                  <c:v>39479</c:v>
                </c:pt>
                <c:pt idx="53">
                  <c:v>39448</c:v>
                </c:pt>
                <c:pt idx="54">
                  <c:v>39417</c:v>
                </c:pt>
                <c:pt idx="55">
                  <c:v>39387</c:v>
                </c:pt>
                <c:pt idx="56">
                  <c:v>39356</c:v>
                </c:pt>
                <c:pt idx="57">
                  <c:v>39326</c:v>
                </c:pt>
                <c:pt idx="58">
                  <c:v>39295</c:v>
                </c:pt>
                <c:pt idx="59">
                  <c:v>39264</c:v>
                </c:pt>
                <c:pt idx="60">
                  <c:v>39234</c:v>
                </c:pt>
                <c:pt idx="61">
                  <c:v>39203</c:v>
                </c:pt>
                <c:pt idx="62">
                  <c:v>39173</c:v>
                </c:pt>
                <c:pt idx="63">
                  <c:v>39142</c:v>
                </c:pt>
                <c:pt idx="64">
                  <c:v>39114</c:v>
                </c:pt>
                <c:pt idx="65">
                  <c:v>39083</c:v>
                </c:pt>
                <c:pt idx="66">
                  <c:v>39073</c:v>
                </c:pt>
                <c:pt idx="67">
                  <c:v>39066</c:v>
                </c:pt>
                <c:pt idx="68">
                  <c:v>39059</c:v>
                </c:pt>
                <c:pt idx="69">
                  <c:v>39052</c:v>
                </c:pt>
                <c:pt idx="70">
                  <c:v>39043</c:v>
                </c:pt>
                <c:pt idx="71">
                  <c:v>39036</c:v>
                </c:pt>
                <c:pt idx="72">
                  <c:v>39029</c:v>
                </c:pt>
                <c:pt idx="73">
                  <c:v>39022</c:v>
                </c:pt>
                <c:pt idx="74">
                  <c:v>39012</c:v>
                </c:pt>
                <c:pt idx="75">
                  <c:v>39005</c:v>
                </c:pt>
                <c:pt idx="76">
                  <c:v>38998</c:v>
                </c:pt>
                <c:pt idx="77">
                  <c:v>38991</c:v>
                </c:pt>
                <c:pt idx="78">
                  <c:v>38982</c:v>
                </c:pt>
                <c:pt idx="79">
                  <c:v>38975</c:v>
                </c:pt>
                <c:pt idx="80">
                  <c:v>38968</c:v>
                </c:pt>
                <c:pt idx="81">
                  <c:v>38961</c:v>
                </c:pt>
                <c:pt idx="82">
                  <c:v>38951</c:v>
                </c:pt>
                <c:pt idx="83">
                  <c:v>38944</c:v>
                </c:pt>
                <c:pt idx="84">
                  <c:v>38937</c:v>
                </c:pt>
                <c:pt idx="85">
                  <c:v>38930</c:v>
                </c:pt>
                <c:pt idx="86">
                  <c:v>38920</c:v>
                </c:pt>
                <c:pt idx="87">
                  <c:v>38913</c:v>
                </c:pt>
                <c:pt idx="88">
                  <c:v>38906</c:v>
                </c:pt>
                <c:pt idx="89">
                  <c:v>38899</c:v>
                </c:pt>
                <c:pt idx="90">
                  <c:v>38890</c:v>
                </c:pt>
                <c:pt idx="91">
                  <c:v>38883</c:v>
                </c:pt>
                <c:pt idx="92">
                  <c:v>38876</c:v>
                </c:pt>
                <c:pt idx="93">
                  <c:v>38869</c:v>
                </c:pt>
                <c:pt idx="94">
                  <c:v>38859</c:v>
                </c:pt>
                <c:pt idx="95">
                  <c:v>38852</c:v>
                </c:pt>
                <c:pt idx="96">
                  <c:v>38845</c:v>
                </c:pt>
                <c:pt idx="97">
                  <c:v>38838</c:v>
                </c:pt>
                <c:pt idx="98">
                  <c:v>38829</c:v>
                </c:pt>
                <c:pt idx="99">
                  <c:v>38822</c:v>
                </c:pt>
                <c:pt idx="100">
                  <c:v>38815</c:v>
                </c:pt>
                <c:pt idx="101">
                  <c:v>38808</c:v>
                </c:pt>
                <c:pt idx="102">
                  <c:v>38798</c:v>
                </c:pt>
                <c:pt idx="103">
                  <c:v>38791</c:v>
                </c:pt>
                <c:pt idx="104">
                  <c:v>38784</c:v>
                </c:pt>
                <c:pt idx="105">
                  <c:v>38777</c:v>
                </c:pt>
                <c:pt idx="106">
                  <c:v>38770</c:v>
                </c:pt>
                <c:pt idx="107">
                  <c:v>38763</c:v>
                </c:pt>
                <c:pt idx="108">
                  <c:v>38756</c:v>
                </c:pt>
                <c:pt idx="109">
                  <c:v>38749</c:v>
                </c:pt>
                <c:pt idx="110">
                  <c:v>38739</c:v>
                </c:pt>
                <c:pt idx="111">
                  <c:v>38732</c:v>
                </c:pt>
                <c:pt idx="112">
                  <c:v>38725</c:v>
                </c:pt>
                <c:pt idx="113">
                  <c:v>38718</c:v>
                </c:pt>
                <c:pt idx="114">
                  <c:v>38708</c:v>
                </c:pt>
                <c:pt idx="115">
                  <c:v>38701</c:v>
                </c:pt>
                <c:pt idx="116">
                  <c:v>38694</c:v>
                </c:pt>
                <c:pt idx="117">
                  <c:v>38687</c:v>
                </c:pt>
                <c:pt idx="118">
                  <c:v>38678</c:v>
                </c:pt>
                <c:pt idx="119">
                  <c:v>38671</c:v>
                </c:pt>
                <c:pt idx="120">
                  <c:v>38664</c:v>
                </c:pt>
                <c:pt idx="121">
                  <c:v>38657</c:v>
                </c:pt>
                <c:pt idx="122">
                  <c:v>38647</c:v>
                </c:pt>
                <c:pt idx="123">
                  <c:v>38640</c:v>
                </c:pt>
                <c:pt idx="124">
                  <c:v>38633</c:v>
                </c:pt>
                <c:pt idx="125">
                  <c:v>38626</c:v>
                </c:pt>
                <c:pt idx="126">
                  <c:v>38617</c:v>
                </c:pt>
                <c:pt idx="127">
                  <c:v>38610</c:v>
                </c:pt>
                <c:pt idx="128">
                  <c:v>38603</c:v>
                </c:pt>
                <c:pt idx="129">
                  <c:v>38596</c:v>
                </c:pt>
                <c:pt idx="130">
                  <c:v>38586</c:v>
                </c:pt>
                <c:pt idx="131">
                  <c:v>38579</c:v>
                </c:pt>
                <c:pt idx="132">
                  <c:v>38572</c:v>
                </c:pt>
                <c:pt idx="133">
                  <c:v>38565</c:v>
                </c:pt>
                <c:pt idx="134">
                  <c:v>38555</c:v>
                </c:pt>
                <c:pt idx="135">
                  <c:v>38548</c:v>
                </c:pt>
                <c:pt idx="136">
                  <c:v>38541</c:v>
                </c:pt>
                <c:pt idx="137">
                  <c:v>38534</c:v>
                </c:pt>
                <c:pt idx="138">
                  <c:v>38525</c:v>
                </c:pt>
                <c:pt idx="139">
                  <c:v>38518</c:v>
                </c:pt>
                <c:pt idx="140">
                  <c:v>38511</c:v>
                </c:pt>
                <c:pt idx="141">
                  <c:v>38504</c:v>
                </c:pt>
                <c:pt idx="142">
                  <c:v>38494</c:v>
                </c:pt>
                <c:pt idx="143">
                  <c:v>38487</c:v>
                </c:pt>
                <c:pt idx="144">
                  <c:v>38480</c:v>
                </c:pt>
                <c:pt idx="145">
                  <c:v>38473</c:v>
                </c:pt>
                <c:pt idx="146">
                  <c:v>38464</c:v>
                </c:pt>
                <c:pt idx="147">
                  <c:v>38457</c:v>
                </c:pt>
                <c:pt idx="148">
                  <c:v>38450</c:v>
                </c:pt>
                <c:pt idx="149">
                  <c:v>38443</c:v>
                </c:pt>
                <c:pt idx="150">
                  <c:v>38433</c:v>
                </c:pt>
                <c:pt idx="151">
                  <c:v>38426</c:v>
                </c:pt>
                <c:pt idx="152">
                  <c:v>38419</c:v>
                </c:pt>
                <c:pt idx="153">
                  <c:v>38412</c:v>
                </c:pt>
                <c:pt idx="154">
                  <c:v>38405</c:v>
                </c:pt>
                <c:pt idx="155">
                  <c:v>38398</c:v>
                </c:pt>
                <c:pt idx="156">
                  <c:v>38391</c:v>
                </c:pt>
                <c:pt idx="157">
                  <c:v>38384</c:v>
                </c:pt>
                <c:pt idx="158">
                  <c:v>38374</c:v>
                </c:pt>
                <c:pt idx="159">
                  <c:v>38367</c:v>
                </c:pt>
                <c:pt idx="160">
                  <c:v>38360</c:v>
                </c:pt>
                <c:pt idx="161">
                  <c:v>38353</c:v>
                </c:pt>
                <c:pt idx="162">
                  <c:v>38343</c:v>
                </c:pt>
                <c:pt idx="163">
                  <c:v>38336</c:v>
                </c:pt>
                <c:pt idx="164">
                  <c:v>38329</c:v>
                </c:pt>
                <c:pt idx="165">
                  <c:v>38322</c:v>
                </c:pt>
                <c:pt idx="166">
                  <c:v>38313</c:v>
                </c:pt>
                <c:pt idx="167">
                  <c:v>38306</c:v>
                </c:pt>
                <c:pt idx="168">
                  <c:v>38299</c:v>
                </c:pt>
                <c:pt idx="169">
                  <c:v>38292</c:v>
                </c:pt>
                <c:pt idx="170">
                  <c:v>38282</c:v>
                </c:pt>
                <c:pt idx="171">
                  <c:v>38275</c:v>
                </c:pt>
                <c:pt idx="172">
                  <c:v>38268</c:v>
                </c:pt>
                <c:pt idx="173">
                  <c:v>38261</c:v>
                </c:pt>
                <c:pt idx="174">
                  <c:v>38231</c:v>
                </c:pt>
                <c:pt idx="175">
                  <c:v>38200</c:v>
                </c:pt>
                <c:pt idx="176">
                  <c:v>38169</c:v>
                </c:pt>
                <c:pt idx="177">
                  <c:v>38139</c:v>
                </c:pt>
                <c:pt idx="178">
                  <c:v>38108</c:v>
                </c:pt>
                <c:pt idx="179">
                  <c:v>38078</c:v>
                </c:pt>
                <c:pt idx="180">
                  <c:v>38047</c:v>
                </c:pt>
                <c:pt idx="181">
                  <c:v>38018</c:v>
                </c:pt>
                <c:pt idx="182">
                  <c:v>37987</c:v>
                </c:pt>
                <c:pt idx="183">
                  <c:v>37956</c:v>
                </c:pt>
                <c:pt idx="184">
                  <c:v>37926</c:v>
                </c:pt>
                <c:pt idx="185">
                  <c:v>37895</c:v>
                </c:pt>
                <c:pt idx="186">
                  <c:v>37865</c:v>
                </c:pt>
                <c:pt idx="187">
                  <c:v>37834</c:v>
                </c:pt>
                <c:pt idx="188">
                  <c:v>37803</c:v>
                </c:pt>
                <c:pt idx="189">
                  <c:v>37773</c:v>
                </c:pt>
                <c:pt idx="190">
                  <c:v>37742</c:v>
                </c:pt>
                <c:pt idx="191">
                  <c:v>37712</c:v>
                </c:pt>
                <c:pt idx="192">
                  <c:v>37681</c:v>
                </c:pt>
                <c:pt idx="193">
                  <c:v>37653</c:v>
                </c:pt>
                <c:pt idx="194">
                  <c:v>37622</c:v>
                </c:pt>
              </c:numCache>
            </c:numRef>
          </c:cat>
          <c:val>
            <c:numRef>
              <c:f>Лист1!$C$6:$C$200</c:f>
              <c:numCache>
                <c:formatCode>#,##0.0</c:formatCode>
                <c:ptCount val="195"/>
                <c:pt idx="0">
                  <c:v>2138.4310000000028</c:v>
                </c:pt>
                <c:pt idx="1">
                  <c:v>2266.4189999999999</c:v>
                </c:pt>
                <c:pt idx="2">
                  <c:v>2281.86</c:v>
                </c:pt>
                <c:pt idx="3">
                  <c:v>2425.8750000000027</c:v>
                </c:pt>
                <c:pt idx="4">
                  <c:v>2390.11</c:v>
                </c:pt>
                <c:pt idx="5">
                  <c:v>1904.7080000000001</c:v>
                </c:pt>
                <c:pt idx="6">
                  <c:v>1795.463</c:v>
                </c:pt>
                <c:pt idx="7">
                  <c:v>1767.6599999999999</c:v>
                </c:pt>
                <c:pt idx="8">
                  <c:v>1610.8709999999999</c:v>
                </c:pt>
                <c:pt idx="9">
                  <c:v>1803.3</c:v>
                </c:pt>
                <c:pt idx="10">
                  <c:v>1645.5</c:v>
                </c:pt>
                <c:pt idx="11">
                  <c:v>1521.2</c:v>
                </c:pt>
                <c:pt idx="12">
                  <c:v>1550.9</c:v>
                </c:pt>
                <c:pt idx="13">
                  <c:v>1546.8</c:v>
                </c:pt>
                <c:pt idx="14">
                  <c:v>1400.4</c:v>
                </c:pt>
                <c:pt idx="15">
                  <c:v>1260.7</c:v>
                </c:pt>
                <c:pt idx="16">
                  <c:v>1399.9</c:v>
                </c:pt>
                <c:pt idx="17">
                  <c:v>1599.8</c:v>
                </c:pt>
                <c:pt idx="18">
                  <c:v>1564.2</c:v>
                </c:pt>
                <c:pt idx="19">
                  <c:v>1179.2</c:v>
                </c:pt>
                <c:pt idx="20">
                  <c:v>933.9</c:v>
                </c:pt>
                <c:pt idx="21">
                  <c:v>876.2</c:v>
                </c:pt>
                <c:pt idx="22">
                  <c:v>821</c:v>
                </c:pt>
                <c:pt idx="23">
                  <c:v>813.6</c:v>
                </c:pt>
                <c:pt idx="24">
                  <c:v>786.6</c:v>
                </c:pt>
                <c:pt idx="25">
                  <c:v>766.6</c:v>
                </c:pt>
                <c:pt idx="26">
                  <c:v>831.7</c:v>
                </c:pt>
                <c:pt idx="27">
                  <c:v>820.7</c:v>
                </c:pt>
                <c:pt idx="28">
                  <c:v>802.6</c:v>
                </c:pt>
                <c:pt idx="29">
                  <c:v>821.1</c:v>
                </c:pt>
                <c:pt idx="30">
                  <c:v>872.3</c:v>
                </c:pt>
                <c:pt idx="31">
                  <c:v>770.1</c:v>
                </c:pt>
                <c:pt idx="32">
                  <c:v>736.9</c:v>
                </c:pt>
                <c:pt idx="33">
                  <c:v>522.29999999999995</c:v>
                </c:pt>
                <c:pt idx="34">
                  <c:v>465.6</c:v>
                </c:pt>
                <c:pt idx="35">
                  <c:v>462.9</c:v>
                </c:pt>
                <c:pt idx="36">
                  <c:v>513.5</c:v>
                </c:pt>
                <c:pt idx="37">
                  <c:v>482.9</c:v>
                </c:pt>
                <c:pt idx="38">
                  <c:v>441.6</c:v>
                </c:pt>
                <c:pt idx="39">
                  <c:v>458.7</c:v>
                </c:pt>
                <c:pt idx="40">
                  <c:v>440.2</c:v>
                </c:pt>
                <c:pt idx="41">
                  <c:v>374.1</c:v>
                </c:pt>
                <c:pt idx="42">
                  <c:v>352.3</c:v>
                </c:pt>
                <c:pt idx="43">
                  <c:v>323.3</c:v>
                </c:pt>
                <c:pt idx="44">
                  <c:v>383.1</c:v>
                </c:pt>
                <c:pt idx="45">
                  <c:v>387.6</c:v>
                </c:pt>
                <c:pt idx="46">
                  <c:v>405.5</c:v>
                </c:pt>
                <c:pt idx="47">
                  <c:v>444.7</c:v>
                </c:pt>
                <c:pt idx="48">
                  <c:v>422.7</c:v>
                </c:pt>
                <c:pt idx="49">
                  <c:v>415.7</c:v>
                </c:pt>
                <c:pt idx="50">
                  <c:v>544.9</c:v>
                </c:pt>
                <c:pt idx="51">
                  <c:v>375.7</c:v>
                </c:pt>
                <c:pt idx="52">
                  <c:v>250.7</c:v>
                </c:pt>
                <c:pt idx="53">
                  <c:v>230</c:v>
                </c:pt>
                <c:pt idx="54">
                  <c:v>195.7</c:v>
                </c:pt>
                <c:pt idx="55">
                  <c:v>197.2</c:v>
                </c:pt>
                <c:pt idx="56">
                  <c:v>185.7</c:v>
                </c:pt>
                <c:pt idx="57">
                  <c:v>166.8</c:v>
                </c:pt>
                <c:pt idx="58">
                  <c:v>292.60000000000002</c:v>
                </c:pt>
                <c:pt idx="59">
                  <c:v>287.10000000000002</c:v>
                </c:pt>
                <c:pt idx="60">
                  <c:v>256.3</c:v>
                </c:pt>
                <c:pt idx="61">
                  <c:v>268.39999999999969</c:v>
                </c:pt>
                <c:pt idx="62">
                  <c:v>281.60000000000002</c:v>
                </c:pt>
                <c:pt idx="63">
                  <c:v>314.60000000000002</c:v>
                </c:pt>
                <c:pt idx="64">
                  <c:v>308.10000000000002</c:v>
                </c:pt>
                <c:pt idx="65">
                  <c:v>314.39999999999969</c:v>
                </c:pt>
                <c:pt idx="66">
                  <c:v>266.89999999999969</c:v>
                </c:pt>
                <c:pt idx="67">
                  <c:v>251.7</c:v>
                </c:pt>
                <c:pt idx="68">
                  <c:v>251.3</c:v>
                </c:pt>
                <c:pt idx="69">
                  <c:v>255.1</c:v>
                </c:pt>
                <c:pt idx="70">
                  <c:v>211.9</c:v>
                </c:pt>
                <c:pt idx="71">
                  <c:v>212.8</c:v>
                </c:pt>
                <c:pt idx="72">
                  <c:v>212.3</c:v>
                </c:pt>
                <c:pt idx="73">
                  <c:v>204.9</c:v>
                </c:pt>
                <c:pt idx="74">
                  <c:v>202.2</c:v>
                </c:pt>
                <c:pt idx="75">
                  <c:v>198.7</c:v>
                </c:pt>
                <c:pt idx="76">
                  <c:v>190.1</c:v>
                </c:pt>
                <c:pt idx="77">
                  <c:v>203.1</c:v>
                </c:pt>
                <c:pt idx="78">
                  <c:v>196.2</c:v>
                </c:pt>
                <c:pt idx="79">
                  <c:v>205.8</c:v>
                </c:pt>
                <c:pt idx="80">
                  <c:v>218.9</c:v>
                </c:pt>
                <c:pt idx="81">
                  <c:v>229.6</c:v>
                </c:pt>
                <c:pt idx="82">
                  <c:v>230.2</c:v>
                </c:pt>
                <c:pt idx="83">
                  <c:v>230</c:v>
                </c:pt>
                <c:pt idx="84">
                  <c:v>239.3</c:v>
                </c:pt>
                <c:pt idx="85">
                  <c:v>192.2</c:v>
                </c:pt>
                <c:pt idx="86">
                  <c:v>192.7</c:v>
                </c:pt>
                <c:pt idx="87">
                  <c:v>201.6</c:v>
                </c:pt>
                <c:pt idx="88">
                  <c:v>191.9</c:v>
                </c:pt>
                <c:pt idx="89">
                  <c:v>196.3</c:v>
                </c:pt>
                <c:pt idx="90">
                  <c:v>183.9</c:v>
                </c:pt>
                <c:pt idx="91">
                  <c:v>207.2</c:v>
                </c:pt>
                <c:pt idx="92">
                  <c:v>225.4</c:v>
                </c:pt>
                <c:pt idx="93">
                  <c:v>238.3</c:v>
                </c:pt>
                <c:pt idx="94">
                  <c:v>237.8</c:v>
                </c:pt>
                <c:pt idx="95">
                  <c:v>264.60000000000002</c:v>
                </c:pt>
                <c:pt idx="96">
                  <c:v>247.4</c:v>
                </c:pt>
                <c:pt idx="97">
                  <c:v>234.8</c:v>
                </c:pt>
                <c:pt idx="98">
                  <c:v>237.3</c:v>
                </c:pt>
                <c:pt idx="99">
                  <c:v>225.7</c:v>
                </c:pt>
                <c:pt idx="100">
                  <c:v>224.5</c:v>
                </c:pt>
                <c:pt idx="101">
                  <c:v>221.5</c:v>
                </c:pt>
                <c:pt idx="102">
                  <c:v>208.4</c:v>
                </c:pt>
                <c:pt idx="103">
                  <c:v>207.7</c:v>
                </c:pt>
                <c:pt idx="104">
                  <c:v>221.5</c:v>
                </c:pt>
                <c:pt idx="105">
                  <c:v>204.1</c:v>
                </c:pt>
                <c:pt idx="106">
                  <c:v>207.2</c:v>
                </c:pt>
                <c:pt idx="107">
                  <c:v>201.9</c:v>
                </c:pt>
                <c:pt idx="108">
                  <c:v>190.1</c:v>
                </c:pt>
                <c:pt idx="109">
                  <c:v>186.7</c:v>
                </c:pt>
                <c:pt idx="110">
                  <c:v>210.3</c:v>
                </c:pt>
                <c:pt idx="111">
                  <c:v>203</c:v>
                </c:pt>
                <c:pt idx="112">
                  <c:v>198.2</c:v>
                </c:pt>
                <c:pt idx="113">
                  <c:v>190</c:v>
                </c:pt>
                <c:pt idx="114">
                  <c:v>150.19999999999999</c:v>
                </c:pt>
                <c:pt idx="115">
                  <c:v>140.19999999999999</c:v>
                </c:pt>
                <c:pt idx="116">
                  <c:v>117.00750668923283</c:v>
                </c:pt>
                <c:pt idx="117">
                  <c:v>133.19999999999999</c:v>
                </c:pt>
                <c:pt idx="118">
                  <c:v>131.4</c:v>
                </c:pt>
                <c:pt idx="119">
                  <c:v>125.7</c:v>
                </c:pt>
                <c:pt idx="120">
                  <c:v>122.7157175565282</c:v>
                </c:pt>
                <c:pt idx="121">
                  <c:v>126.5</c:v>
                </c:pt>
                <c:pt idx="122">
                  <c:v>123.7</c:v>
                </c:pt>
                <c:pt idx="123">
                  <c:v>124.6</c:v>
                </c:pt>
                <c:pt idx="124">
                  <c:v>126.34260715730068</c:v>
                </c:pt>
                <c:pt idx="125">
                  <c:v>126.5</c:v>
                </c:pt>
                <c:pt idx="126">
                  <c:v>125.4</c:v>
                </c:pt>
                <c:pt idx="127">
                  <c:v>118.7</c:v>
                </c:pt>
                <c:pt idx="128">
                  <c:v>88.8</c:v>
                </c:pt>
                <c:pt idx="129">
                  <c:v>85.4</c:v>
                </c:pt>
                <c:pt idx="130">
                  <c:v>114.4</c:v>
                </c:pt>
                <c:pt idx="131">
                  <c:v>116.2</c:v>
                </c:pt>
                <c:pt idx="132">
                  <c:v>113.9</c:v>
                </c:pt>
                <c:pt idx="133">
                  <c:v>111.4</c:v>
                </c:pt>
                <c:pt idx="134">
                  <c:v>117.7</c:v>
                </c:pt>
                <c:pt idx="135">
                  <c:v>76.8</c:v>
                </c:pt>
                <c:pt idx="136">
                  <c:v>63.2</c:v>
                </c:pt>
                <c:pt idx="137">
                  <c:v>64.900000000000006</c:v>
                </c:pt>
                <c:pt idx="138">
                  <c:v>92</c:v>
                </c:pt>
                <c:pt idx="139">
                  <c:v>76.5</c:v>
                </c:pt>
                <c:pt idx="140">
                  <c:v>74.3</c:v>
                </c:pt>
                <c:pt idx="141">
                  <c:v>72.599999999999994</c:v>
                </c:pt>
                <c:pt idx="142">
                  <c:v>72.400000000000006</c:v>
                </c:pt>
                <c:pt idx="143">
                  <c:v>76.099999999999994</c:v>
                </c:pt>
                <c:pt idx="144">
                  <c:v>77.099999999999994</c:v>
                </c:pt>
                <c:pt idx="145">
                  <c:v>79.2</c:v>
                </c:pt>
                <c:pt idx="146">
                  <c:v>78.5</c:v>
                </c:pt>
                <c:pt idx="147">
                  <c:v>76.7</c:v>
                </c:pt>
                <c:pt idx="148">
                  <c:v>72</c:v>
                </c:pt>
                <c:pt idx="149">
                  <c:v>71.900000000000006</c:v>
                </c:pt>
                <c:pt idx="150">
                  <c:v>72.7</c:v>
                </c:pt>
                <c:pt idx="151">
                  <c:v>88.5</c:v>
                </c:pt>
                <c:pt idx="152">
                  <c:v>107.6</c:v>
                </c:pt>
                <c:pt idx="153">
                  <c:v>108.3</c:v>
                </c:pt>
                <c:pt idx="154">
                  <c:v>85.6</c:v>
                </c:pt>
                <c:pt idx="155">
                  <c:v>85</c:v>
                </c:pt>
                <c:pt idx="156">
                  <c:v>83</c:v>
                </c:pt>
                <c:pt idx="157">
                  <c:v>49.2</c:v>
                </c:pt>
                <c:pt idx="158">
                  <c:v>49.3</c:v>
                </c:pt>
                <c:pt idx="159">
                  <c:v>77</c:v>
                </c:pt>
                <c:pt idx="160">
                  <c:v>76.900000000000006</c:v>
                </c:pt>
                <c:pt idx="161">
                  <c:v>79.400000000000006</c:v>
                </c:pt>
                <c:pt idx="162">
                  <c:v>87.2</c:v>
                </c:pt>
                <c:pt idx="163">
                  <c:v>87.3</c:v>
                </c:pt>
                <c:pt idx="164">
                  <c:v>92.9</c:v>
                </c:pt>
                <c:pt idx="165">
                  <c:v>93.259100674074531</c:v>
                </c:pt>
                <c:pt idx="166">
                  <c:v>91.684109528821352</c:v>
                </c:pt>
                <c:pt idx="167">
                  <c:v>89.692293447133224</c:v>
                </c:pt>
                <c:pt idx="168">
                  <c:v>88.643741487706478</c:v>
                </c:pt>
                <c:pt idx="169">
                  <c:v>87.491343828523199</c:v>
                </c:pt>
                <c:pt idx="170">
                  <c:v>86.894748472759659</c:v>
                </c:pt>
                <c:pt idx="171">
                  <c:v>85.42422196414401</c:v>
                </c:pt>
                <c:pt idx="172">
                  <c:v>87.035787013725823</c:v>
                </c:pt>
                <c:pt idx="173">
                  <c:v>87.3</c:v>
                </c:pt>
                <c:pt idx="174">
                  <c:v>84.9</c:v>
                </c:pt>
                <c:pt idx="175">
                  <c:v>58.7</c:v>
                </c:pt>
                <c:pt idx="176">
                  <c:v>33.4</c:v>
                </c:pt>
                <c:pt idx="177">
                  <c:v>38.1</c:v>
                </c:pt>
                <c:pt idx="178">
                  <c:v>45.1</c:v>
                </c:pt>
                <c:pt idx="179">
                  <c:v>49.2</c:v>
                </c:pt>
                <c:pt idx="180">
                  <c:v>46.3</c:v>
                </c:pt>
                <c:pt idx="181">
                  <c:v>47.5</c:v>
                </c:pt>
                <c:pt idx="182">
                  <c:v>37.4</c:v>
                </c:pt>
                <c:pt idx="183">
                  <c:v>32.817443258073183</c:v>
                </c:pt>
                <c:pt idx="184">
                  <c:v>35.642694875872856</c:v>
                </c:pt>
                <c:pt idx="185">
                  <c:v>59.876221922995555</c:v>
                </c:pt>
                <c:pt idx="186">
                  <c:v>67.169383636672649</c:v>
                </c:pt>
                <c:pt idx="187">
                  <c:v>83.802471227519277</c:v>
                </c:pt>
                <c:pt idx="188">
                  <c:v>79.578775536997043</c:v>
                </c:pt>
                <c:pt idx="189">
                  <c:v>83.489221695131107</c:v>
                </c:pt>
                <c:pt idx="190">
                  <c:v>82.940188041722465</c:v>
                </c:pt>
                <c:pt idx="191">
                  <c:v>91.820689271942257</c:v>
                </c:pt>
                <c:pt idx="192">
                  <c:v>62.878635441000817</c:v>
                </c:pt>
                <c:pt idx="193">
                  <c:v>54.689738308454693</c:v>
                </c:pt>
                <c:pt idx="194">
                  <c:v>60.366564870550711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Лист1!$D$5</c:f>
              <c:strCache>
                <c:ptCount val="1"/>
                <c:pt idx="0">
                  <c:v>Специальные
права
заимствования</c:v>
                </c:pt>
              </c:strCache>
            </c:strRef>
          </c:tx>
          <c:marker>
            <c:symbol val="none"/>
          </c:marker>
          <c:cat>
            <c:numRef>
              <c:f>Лист1!$A$6:$A$200</c:f>
              <c:numCache>
                <c:formatCode>dd/mm/yy;@</c:formatCode>
                <c:ptCount val="195"/>
                <c:pt idx="0">
                  <c:v>41061</c:v>
                </c:pt>
                <c:pt idx="1">
                  <c:v>41030</c:v>
                </c:pt>
                <c:pt idx="2">
                  <c:v>41000</c:v>
                </c:pt>
                <c:pt idx="3">
                  <c:v>40969</c:v>
                </c:pt>
                <c:pt idx="4">
                  <c:v>40940</c:v>
                </c:pt>
                <c:pt idx="5">
                  <c:v>40909</c:v>
                </c:pt>
                <c:pt idx="6">
                  <c:v>40878</c:v>
                </c:pt>
                <c:pt idx="7">
                  <c:v>40848</c:v>
                </c:pt>
                <c:pt idx="8">
                  <c:v>40817</c:v>
                </c:pt>
                <c:pt idx="9">
                  <c:v>40787</c:v>
                </c:pt>
                <c:pt idx="10">
                  <c:v>40756</c:v>
                </c:pt>
                <c:pt idx="11">
                  <c:v>40725</c:v>
                </c:pt>
                <c:pt idx="12">
                  <c:v>40695</c:v>
                </c:pt>
                <c:pt idx="13">
                  <c:v>40664</c:v>
                </c:pt>
                <c:pt idx="14">
                  <c:v>40634</c:v>
                </c:pt>
                <c:pt idx="15">
                  <c:v>40603</c:v>
                </c:pt>
                <c:pt idx="16">
                  <c:v>40575</c:v>
                </c:pt>
                <c:pt idx="17">
                  <c:v>40544</c:v>
                </c:pt>
                <c:pt idx="18">
                  <c:v>40513</c:v>
                </c:pt>
                <c:pt idx="19">
                  <c:v>40483</c:v>
                </c:pt>
                <c:pt idx="20">
                  <c:v>40452</c:v>
                </c:pt>
                <c:pt idx="21">
                  <c:v>40422</c:v>
                </c:pt>
                <c:pt idx="22">
                  <c:v>40391</c:v>
                </c:pt>
                <c:pt idx="23">
                  <c:v>40360</c:v>
                </c:pt>
                <c:pt idx="24">
                  <c:v>40330</c:v>
                </c:pt>
                <c:pt idx="25">
                  <c:v>40299</c:v>
                </c:pt>
                <c:pt idx="26">
                  <c:v>40269</c:v>
                </c:pt>
                <c:pt idx="27">
                  <c:v>40238</c:v>
                </c:pt>
                <c:pt idx="28">
                  <c:v>40210</c:v>
                </c:pt>
                <c:pt idx="29">
                  <c:v>40179</c:v>
                </c:pt>
                <c:pt idx="30">
                  <c:v>40148</c:v>
                </c:pt>
                <c:pt idx="31">
                  <c:v>40118</c:v>
                </c:pt>
                <c:pt idx="32">
                  <c:v>40087</c:v>
                </c:pt>
                <c:pt idx="33">
                  <c:v>40057</c:v>
                </c:pt>
                <c:pt idx="34">
                  <c:v>40026</c:v>
                </c:pt>
                <c:pt idx="35">
                  <c:v>39995</c:v>
                </c:pt>
                <c:pt idx="36">
                  <c:v>39965</c:v>
                </c:pt>
                <c:pt idx="37">
                  <c:v>39934</c:v>
                </c:pt>
                <c:pt idx="38">
                  <c:v>39904</c:v>
                </c:pt>
                <c:pt idx="39">
                  <c:v>39873</c:v>
                </c:pt>
                <c:pt idx="40">
                  <c:v>39845</c:v>
                </c:pt>
                <c:pt idx="41">
                  <c:v>39814</c:v>
                </c:pt>
                <c:pt idx="42">
                  <c:v>39783</c:v>
                </c:pt>
                <c:pt idx="43">
                  <c:v>39753</c:v>
                </c:pt>
                <c:pt idx="44">
                  <c:v>39722</c:v>
                </c:pt>
                <c:pt idx="45">
                  <c:v>39692</c:v>
                </c:pt>
                <c:pt idx="46">
                  <c:v>39661</c:v>
                </c:pt>
                <c:pt idx="47">
                  <c:v>39630</c:v>
                </c:pt>
                <c:pt idx="48">
                  <c:v>39600</c:v>
                </c:pt>
                <c:pt idx="49">
                  <c:v>39569</c:v>
                </c:pt>
                <c:pt idx="50">
                  <c:v>39539</c:v>
                </c:pt>
                <c:pt idx="51">
                  <c:v>39508</c:v>
                </c:pt>
                <c:pt idx="52">
                  <c:v>39479</c:v>
                </c:pt>
                <c:pt idx="53">
                  <c:v>39448</c:v>
                </c:pt>
                <c:pt idx="54">
                  <c:v>39417</c:v>
                </c:pt>
                <c:pt idx="55">
                  <c:v>39387</c:v>
                </c:pt>
                <c:pt idx="56">
                  <c:v>39356</c:v>
                </c:pt>
                <c:pt idx="57">
                  <c:v>39326</c:v>
                </c:pt>
                <c:pt idx="58">
                  <c:v>39295</c:v>
                </c:pt>
                <c:pt idx="59">
                  <c:v>39264</c:v>
                </c:pt>
                <c:pt idx="60">
                  <c:v>39234</c:v>
                </c:pt>
                <c:pt idx="61">
                  <c:v>39203</c:v>
                </c:pt>
                <c:pt idx="62">
                  <c:v>39173</c:v>
                </c:pt>
                <c:pt idx="63">
                  <c:v>39142</c:v>
                </c:pt>
                <c:pt idx="64">
                  <c:v>39114</c:v>
                </c:pt>
                <c:pt idx="65">
                  <c:v>39083</c:v>
                </c:pt>
                <c:pt idx="66">
                  <c:v>39073</c:v>
                </c:pt>
                <c:pt idx="67">
                  <c:v>39066</c:v>
                </c:pt>
                <c:pt idx="68">
                  <c:v>39059</c:v>
                </c:pt>
                <c:pt idx="69">
                  <c:v>39052</c:v>
                </c:pt>
                <c:pt idx="70">
                  <c:v>39043</c:v>
                </c:pt>
                <c:pt idx="71">
                  <c:v>39036</c:v>
                </c:pt>
                <c:pt idx="72">
                  <c:v>39029</c:v>
                </c:pt>
                <c:pt idx="73">
                  <c:v>39022</c:v>
                </c:pt>
                <c:pt idx="74">
                  <c:v>39012</c:v>
                </c:pt>
                <c:pt idx="75">
                  <c:v>39005</c:v>
                </c:pt>
                <c:pt idx="76">
                  <c:v>38998</c:v>
                </c:pt>
                <c:pt idx="77">
                  <c:v>38991</c:v>
                </c:pt>
                <c:pt idx="78">
                  <c:v>38982</c:v>
                </c:pt>
                <c:pt idx="79">
                  <c:v>38975</c:v>
                </c:pt>
                <c:pt idx="80">
                  <c:v>38968</c:v>
                </c:pt>
                <c:pt idx="81">
                  <c:v>38961</c:v>
                </c:pt>
                <c:pt idx="82">
                  <c:v>38951</c:v>
                </c:pt>
                <c:pt idx="83">
                  <c:v>38944</c:v>
                </c:pt>
                <c:pt idx="84">
                  <c:v>38937</c:v>
                </c:pt>
                <c:pt idx="85">
                  <c:v>38930</c:v>
                </c:pt>
                <c:pt idx="86">
                  <c:v>38920</c:v>
                </c:pt>
                <c:pt idx="87">
                  <c:v>38913</c:v>
                </c:pt>
                <c:pt idx="88">
                  <c:v>38906</c:v>
                </c:pt>
                <c:pt idx="89">
                  <c:v>38899</c:v>
                </c:pt>
                <c:pt idx="90">
                  <c:v>38890</c:v>
                </c:pt>
                <c:pt idx="91">
                  <c:v>38883</c:v>
                </c:pt>
                <c:pt idx="92">
                  <c:v>38876</c:v>
                </c:pt>
                <c:pt idx="93">
                  <c:v>38869</c:v>
                </c:pt>
                <c:pt idx="94">
                  <c:v>38859</c:v>
                </c:pt>
                <c:pt idx="95">
                  <c:v>38852</c:v>
                </c:pt>
                <c:pt idx="96">
                  <c:v>38845</c:v>
                </c:pt>
                <c:pt idx="97">
                  <c:v>38838</c:v>
                </c:pt>
                <c:pt idx="98">
                  <c:v>38829</c:v>
                </c:pt>
                <c:pt idx="99">
                  <c:v>38822</c:v>
                </c:pt>
                <c:pt idx="100">
                  <c:v>38815</c:v>
                </c:pt>
                <c:pt idx="101">
                  <c:v>38808</c:v>
                </c:pt>
                <c:pt idx="102">
                  <c:v>38798</c:v>
                </c:pt>
                <c:pt idx="103">
                  <c:v>38791</c:v>
                </c:pt>
                <c:pt idx="104">
                  <c:v>38784</c:v>
                </c:pt>
                <c:pt idx="105">
                  <c:v>38777</c:v>
                </c:pt>
                <c:pt idx="106">
                  <c:v>38770</c:v>
                </c:pt>
                <c:pt idx="107">
                  <c:v>38763</c:v>
                </c:pt>
                <c:pt idx="108">
                  <c:v>38756</c:v>
                </c:pt>
                <c:pt idx="109">
                  <c:v>38749</c:v>
                </c:pt>
                <c:pt idx="110">
                  <c:v>38739</c:v>
                </c:pt>
                <c:pt idx="111">
                  <c:v>38732</c:v>
                </c:pt>
                <c:pt idx="112">
                  <c:v>38725</c:v>
                </c:pt>
                <c:pt idx="113">
                  <c:v>38718</c:v>
                </c:pt>
                <c:pt idx="114">
                  <c:v>38708</c:v>
                </c:pt>
                <c:pt idx="115">
                  <c:v>38701</c:v>
                </c:pt>
                <c:pt idx="116">
                  <c:v>38694</c:v>
                </c:pt>
                <c:pt idx="117">
                  <c:v>38687</c:v>
                </c:pt>
                <c:pt idx="118">
                  <c:v>38678</c:v>
                </c:pt>
                <c:pt idx="119">
                  <c:v>38671</c:v>
                </c:pt>
                <c:pt idx="120">
                  <c:v>38664</c:v>
                </c:pt>
                <c:pt idx="121">
                  <c:v>38657</c:v>
                </c:pt>
                <c:pt idx="122">
                  <c:v>38647</c:v>
                </c:pt>
                <c:pt idx="123">
                  <c:v>38640</c:v>
                </c:pt>
                <c:pt idx="124">
                  <c:v>38633</c:v>
                </c:pt>
                <c:pt idx="125">
                  <c:v>38626</c:v>
                </c:pt>
                <c:pt idx="126">
                  <c:v>38617</c:v>
                </c:pt>
                <c:pt idx="127">
                  <c:v>38610</c:v>
                </c:pt>
                <c:pt idx="128">
                  <c:v>38603</c:v>
                </c:pt>
                <c:pt idx="129">
                  <c:v>38596</c:v>
                </c:pt>
                <c:pt idx="130">
                  <c:v>38586</c:v>
                </c:pt>
                <c:pt idx="131">
                  <c:v>38579</c:v>
                </c:pt>
                <c:pt idx="132">
                  <c:v>38572</c:v>
                </c:pt>
                <c:pt idx="133">
                  <c:v>38565</c:v>
                </c:pt>
                <c:pt idx="134">
                  <c:v>38555</c:v>
                </c:pt>
                <c:pt idx="135">
                  <c:v>38548</c:v>
                </c:pt>
                <c:pt idx="136">
                  <c:v>38541</c:v>
                </c:pt>
                <c:pt idx="137">
                  <c:v>38534</c:v>
                </c:pt>
                <c:pt idx="138">
                  <c:v>38525</c:v>
                </c:pt>
                <c:pt idx="139">
                  <c:v>38518</c:v>
                </c:pt>
                <c:pt idx="140">
                  <c:v>38511</c:v>
                </c:pt>
                <c:pt idx="141">
                  <c:v>38504</c:v>
                </c:pt>
                <c:pt idx="142">
                  <c:v>38494</c:v>
                </c:pt>
                <c:pt idx="143">
                  <c:v>38487</c:v>
                </c:pt>
                <c:pt idx="144">
                  <c:v>38480</c:v>
                </c:pt>
                <c:pt idx="145">
                  <c:v>38473</c:v>
                </c:pt>
                <c:pt idx="146">
                  <c:v>38464</c:v>
                </c:pt>
                <c:pt idx="147">
                  <c:v>38457</c:v>
                </c:pt>
                <c:pt idx="148">
                  <c:v>38450</c:v>
                </c:pt>
                <c:pt idx="149">
                  <c:v>38443</c:v>
                </c:pt>
                <c:pt idx="150">
                  <c:v>38433</c:v>
                </c:pt>
                <c:pt idx="151">
                  <c:v>38426</c:v>
                </c:pt>
                <c:pt idx="152">
                  <c:v>38419</c:v>
                </c:pt>
                <c:pt idx="153">
                  <c:v>38412</c:v>
                </c:pt>
                <c:pt idx="154">
                  <c:v>38405</c:v>
                </c:pt>
                <c:pt idx="155">
                  <c:v>38398</c:v>
                </c:pt>
                <c:pt idx="156">
                  <c:v>38391</c:v>
                </c:pt>
                <c:pt idx="157">
                  <c:v>38384</c:v>
                </c:pt>
                <c:pt idx="158">
                  <c:v>38374</c:v>
                </c:pt>
                <c:pt idx="159">
                  <c:v>38367</c:v>
                </c:pt>
                <c:pt idx="160">
                  <c:v>38360</c:v>
                </c:pt>
                <c:pt idx="161">
                  <c:v>38353</c:v>
                </c:pt>
                <c:pt idx="162">
                  <c:v>38343</c:v>
                </c:pt>
                <c:pt idx="163">
                  <c:v>38336</c:v>
                </c:pt>
                <c:pt idx="164">
                  <c:v>38329</c:v>
                </c:pt>
                <c:pt idx="165">
                  <c:v>38322</c:v>
                </c:pt>
                <c:pt idx="166">
                  <c:v>38313</c:v>
                </c:pt>
                <c:pt idx="167">
                  <c:v>38306</c:v>
                </c:pt>
                <c:pt idx="168">
                  <c:v>38299</c:v>
                </c:pt>
                <c:pt idx="169">
                  <c:v>38292</c:v>
                </c:pt>
                <c:pt idx="170">
                  <c:v>38282</c:v>
                </c:pt>
                <c:pt idx="171">
                  <c:v>38275</c:v>
                </c:pt>
                <c:pt idx="172">
                  <c:v>38268</c:v>
                </c:pt>
                <c:pt idx="173">
                  <c:v>38261</c:v>
                </c:pt>
                <c:pt idx="174">
                  <c:v>38231</c:v>
                </c:pt>
                <c:pt idx="175">
                  <c:v>38200</c:v>
                </c:pt>
                <c:pt idx="176">
                  <c:v>38169</c:v>
                </c:pt>
                <c:pt idx="177">
                  <c:v>38139</c:v>
                </c:pt>
                <c:pt idx="178">
                  <c:v>38108</c:v>
                </c:pt>
                <c:pt idx="179">
                  <c:v>38078</c:v>
                </c:pt>
                <c:pt idx="180">
                  <c:v>38047</c:v>
                </c:pt>
                <c:pt idx="181">
                  <c:v>38018</c:v>
                </c:pt>
                <c:pt idx="182">
                  <c:v>37987</c:v>
                </c:pt>
                <c:pt idx="183">
                  <c:v>37956</c:v>
                </c:pt>
                <c:pt idx="184">
                  <c:v>37926</c:v>
                </c:pt>
                <c:pt idx="185">
                  <c:v>37895</c:v>
                </c:pt>
                <c:pt idx="186">
                  <c:v>37865</c:v>
                </c:pt>
                <c:pt idx="187">
                  <c:v>37834</c:v>
                </c:pt>
                <c:pt idx="188">
                  <c:v>37803</c:v>
                </c:pt>
                <c:pt idx="189">
                  <c:v>37773</c:v>
                </c:pt>
                <c:pt idx="190">
                  <c:v>37742</c:v>
                </c:pt>
                <c:pt idx="191">
                  <c:v>37712</c:v>
                </c:pt>
                <c:pt idx="192">
                  <c:v>37681</c:v>
                </c:pt>
                <c:pt idx="193">
                  <c:v>37653</c:v>
                </c:pt>
                <c:pt idx="194">
                  <c:v>37622</c:v>
                </c:pt>
              </c:numCache>
            </c:numRef>
          </c:cat>
          <c:val>
            <c:numRef>
              <c:f>Лист1!$D$6:$D$200</c:f>
              <c:numCache>
                <c:formatCode>#,##0.0</c:formatCode>
                <c:ptCount val="195"/>
                <c:pt idx="0">
                  <c:v>557.45381898999949</c:v>
                </c:pt>
                <c:pt idx="1">
                  <c:v>590.64747313999999</c:v>
                </c:pt>
                <c:pt idx="2">
                  <c:v>571.66380876000005</c:v>
                </c:pt>
                <c:pt idx="3">
                  <c:v>574.22120065000001</c:v>
                </c:pt>
                <c:pt idx="4">
                  <c:v>591.32683688999907</c:v>
                </c:pt>
                <c:pt idx="5">
                  <c:v>572.40323484999999</c:v>
                </c:pt>
                <c:pt idx="6">
                  <c:v>578.47672595999995</c:v>
                </c:pt>
                <c:pt idx="7">
                  <c:v>612.43806307</c:v>
                </c:pt>
                <c:pt idx="8">
                  <c:v>581.66749213999947</c:v>
                </c:pt>
                <c:pt idx="9">
                  <c:v>599.4</c:v>
                </c:pt>
                <c:pt idx="10">
                  <c:v>618.79999999999995</c:v>
                </c:pt>
                <c:pt idx="11">
                  <c:v>591</c:v>
                </c:pt>
                <c:pt idx="12">
                  <c:v>591.20000000000005</c:v>
                </c:pt>
                <c:pt idx="13">
                  <c:v>598.6</c:v>
                </c:pt>
                <c:pt idx="14">
                  <c:v>585.5</c:v>
                </c:pt>
                <c:pt idx="15">
                  <c:v>580.9</c:v>
                </c:pt>
                <c:pt idx="16">
                  <c:v>575.79999999999995</c:v>
                </c:pt>
                <c:pt idx="17">
                  <c:v>567.70000000000005</c:v>
                </c:pt>
                <c:pt idx="18">
                  <c:v>562.5</c:v>
                </c:pt>
                <c:pt idx="19">
                  <c:v>599.9</c:v>
                </c:pt>
                <c:pt idx="20">
                  <c:v>573.79999999999995</c:v>
                </c:pt>
                <c:pt idx="21">
                  <c:v>556.29999999999995</c:v>
                </c:pt>
                <c:pt idx="22">
                  <c:v>559.9</c:v>
                </c:pt>
                <c:pt idx="23">
                  <c:v>545.29999999999995</c:v>
                </c:pt>
                <c:pt idx="24">
                  <c:v>541.9</c:v>
                </c:pt>
                <c:pt idx="25">
                  <c:v>570.70000000000005</c:v>
                </c:pt>
                <c:pt idx="26">
                  <c:v>560</c:v>
                </c:pt>
                <c:pt idx="27">
                  <c:v>565.29999999999995</c:v>
                </c:pt>
                <c:pt idx="28">
                  <c:v>573.20000000000005</c:v>
                </c:pt>
                <c:pt idx="29">
                  <c:v>578.4</c:v>
                </c:pt>
                <c:pt idx="30">
                  <c:v>586.29999999999995</c:v>
                </c:pt>
                <c:pt idx="31">
                  <c:v>584.1</c:v>
                </c:pt>
                <c:pt idx="32">
                  <c:v>584.9</c:v>
                </c:pt>
                <c:pt idx="33">
                  <c:v>449.5</c:v>
                </c:pt>
                <c:pt idx="34">
                  <c:v>0.8</c:v>
                </c:pt>
                <c:pt idx="35">
                  <c:v>3.6</c:v>
                </c:pt>
                <c:pt idx="36">
                  <c:v>0.4</c:v>
                </c:pt>
                <c:pt idx="37">
                  <c:v>0.1</c:v>
                </c:pt>
                <c:pt idx="38">
                  <c:v>0.1</c:v>
                </c:pt>
                <c:pt idx="39">
                  <c:v>0.1</c:v>
                </c:pt>
                <c:pt idx="40">
                  <c:v>0.30000000000000032</c:v>
                </c:pt>
                <c:pt idx="41">
                  <c:v>1</c:v>
                </c:pt>
                <c:pt idx="42">
                  <c:v>0.9</c:v>
                </c:pt>
                <c:pt idx="43">
                  <c:v>0.9</c:v>
                </c:pt>
                <c:pt idx="44">
                  <c:v>0.972382756987209</c:v>
                </c:pt>
                <c:pt idx="45">
                  <c:v>0.972382756987209</c:v>
                </c:pt>
                <c:pt idx="46">
                  <c:v>1.0061021759697271</c:v>
                </c:pt>
                <c:pt idx="47">
                  <c:v>1.0052705882352939</c:v>
                </c:pt>
                <c:pt idx="48">
                  <c:v>1.0033739456419868</c:v>
                </c:pt>
                <c:pt idx="49">
                  <c:v>1.0038785046728973</c:v>
                </c:pt>
                <c:pt idx="50">
                  <c:v>1.0129603729603718</c:v>
                </c:pt>
                <c:pt idx="51">
                  <c:v>4.2105263157894764E-2</c:v>
                </c:pt>
                <c:pt idx="52">
                  <c:v>4.1813953488372087E-2</c:v>
                </c:pt>
                <c:pt idx="53">
                  <c:v>4.0768842720805477E-2</c:v>
                </c:pt>
                <c:pt idx="54">
                  <c:v>4.1384115188109562E-2</c:v>
                </c:pt>
                <c:pt idx="55">
                  <c:v>4.081822408182248E-2</c:v>
                </c:pt>
                <c:pt idx="56">
                  <c:v>4.0437412750116433E-2</c:v>
                </c:pt>
                <c:pt idx="57">
                  <c:v>3.9496972519795108E-2</c:v>
                </c:pt>
                <c:pt idx="58">
                  <c:v>3.9393939393939391E-2</c:v>
                </c:pt>
                <c:pt idx="59">
                  <c:v>3.9020979020979077E-2</c:v>
                </c:pt>
                <c:pt idx="60">
                  <c:v>3.8554778554778582E-2</c:v>
                </c:pt>
                <c:pt idx="61">
                  <c:v>3.8927738927738931E-2</c:v>
                </c:pt>
                <c:pt idx="62">
                  <c:v>3.8590760615958945E-2</c:v>
                </c:pt>
                <c:pt idx="63">
                  <c:v>3.7768440709617192E-2</c:v>
                </c:pt>
                <c:pt idx="64">
                  <c:v>3.7570093457943987E-2</c:v>
                </c:pt>
                <c:pt idx="65">
                  <c:v>3.7943925233644892E-2</c:v>
                </c:pt>
                <c:pt idx="66">
                  <c:v>3.7990654205607474E-2</c:v>
                </c:pt>
                <c:pt idx="67">
                  <c:v>3.7710280373831791E-2</c:v>
                </c:pt>
                <c:pt idx="68">
                  <c:v>3.7570093457943987E-2</c:v>
                </c:pt>
                <c:pt idx="69">
                  <c:v>3.6898645492760444E-2</c:v>
                </c:pt>
                <c:pt idx="70">
                  <c:v>3.7009345794392592E-2</c:v>
                </c:pt>
                <c:pt idx="71">
                  <c:v>3.7085474077533896E-2</c:v>
                </c:pt>
                <c:pt idx="72">
                  <c:v>3.7085474077533896E-2</c:v>
                </c:pt>
                <c:pt idx="73">
                  <c:v>3.6992059785147142E-2</c:v>
                </c:pt>
                <c:pt idx="74">
                  <c:v>3.6711816907986951E-2</c:v>
                </c:pt>
                <c:pt idx="75">
                  <c:v>3.6665109761793602E-2</c:v>
                </c:pt>
                <c:pt idx="76">
                  <c:v>3.6898645492760444E-2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2.790697674418605E-2</c:v>
                </c:pt>
                <c:pt idx="127">
                  <c:v>2.7940492794049285E-2</c:v>
                </c:pt>
                <c:pt idx="128">
                  <c:v>2.8159851301115237E-2</c:v>
                </c:pt>
                <c:pt idx="129">
                  <c:v>0</c:v>
                </c:pt>
                <c:pt idx="130">
                  <c:v>2.790697674418605E-2</c:v>
                </c:pt>
                <c:pt idx="131">
                  <c:v>2.790697674418605E-2</c:v>
                </c:pt>
                <c:pt idx="132">
                  <c:v>2.7826896230805032E-2</c:v>
                </c:pt>
                <c:pt idx="133">
                  <c:v>0</c:v>
                </c:pt>
                <c:pt idx="134">
                  <c:v>1.6372093023255822E-2</c:v>
                </c:pt>
                <c:pt idx="135">
                  <c:v>1.6558139534883741E-2</c:v>
                </c:pt>
                <c:pt idx="136">
                  <c:v>1.6372093023255822E-2</c:v>
                </c:pt>
                <c:pt idx="137">
                  <c:v>0</c:v>
                </c:pt>
                <c:pt idx="138">
                  <c:v>1.6658911121451837E-2</c:v>
                </c:pt>
                <c:pt idx="139">
                  <c:v>1.660465116279072E-2</c:v>
                </c:pt>
                <c:pt idx="140">
                  <c:v>1.660465116279072E-2</c:v>
                </c:pt>
                <c:pt idx="141">
                  <c:v>0</c:v>
                </c:pt>
                <c:pt idx="142">
                  <c:v>1.6798510935318763E-2</c:v>
                </c:pt>
                <c:pt idx="143">
                  <c:v>1.7023255813953503E-2</c:v>
                </c:pt>
                <c:pt idx="144">
                  <c:v>1.7100371747211924E-2</c:v>
                </c:pt>
                <c:pt idx="145">
                  <c:v>0</c:v>
                </c:pt>
                <c:pt idx="146">
                  <c:v>1.7053903345724909E-2</c:v>
                </c:pt>
                <c:pt idx="147">
                  <c:v>1.7038068709377907E-2</c:v>
                </c:pt>
                <c:pt idx="148">
                  <c:v>1.6898792943361197E-2</c:v>
                </c:pt>
                <c:pt idx="149">
                  <c:v>0.1</c:v>
                </c:pt>
                <c:pt idx="150">
                  <c:v>8.732183000464469E-2</c:v>
                </c:pt>
                <c:pt idx="151">
                  <c:v>8.7442061281336983E-2</c:v>
                </c:pt>
                <c:pt idx="152">
                  <c:v>8.6515530829856399E-2</c:v>
                </c:pt>
                <c:pt idx="153">
                  <c:v>0.1</c:v>
                </c:pt>
                <c:pt idx="154">
                  <c:v>1.0294272517321016E-2</c:v>
                </c:pt>
                <c:pt idx="155">
                  <c:v>1.0185279187817283E-2</c:v>
                </c:pt>
                <c:pt idx="156">
                  <c:v>1.0298985239852405E-2</c:v>
                </c:pt>
                <c:pt idx="157">
                  <c:v>0</c:v>
                </c:pt>
                <c:pt idx="158">
                  <c:v>1.033612517257248E-2</c:v>
                </c:pt>
                <c:pt idx="159">
                  <c:v>1.0330769230769251E-2</c:v>
                </c:pt>
                <c:pt idx="160">
                  <c:v>1.0413778801843319E-2</c:v>
                </c:pt>
                <c:pt idx="161">
                  <c:v>0</c:v>
                </c:pt>
                <c:pt idx="162">
                  <c:v>1.0394155545329043E-2</c:v>
                </c:pt>
                <c:pt idx="163">
                  <c:v>1.0330942528735617E-2</c:v>
                </c:pt>
                <c:pt idx="164">
                  <c:v>8.1224597701149551E-2</c:v>
                </c:pt>
                <c:pt idx="165">
                  <c:v>0.1</c:v>
                </c:pt>
                <c:pt idx="166">
                  <c:v>4.3318620689655231E-3</c:v>
                </c:pt>
                <c:pt idx="167">
                  <c:v>4.3318620689655231E-3</c:v>
                </c:pt>
                <c:pt idx="168">
                  <c:v>4.3318620689655231E-3</c:v>
                </c:pt>
                <c:pt idx="169">
                  <c:v>4.3414634146341641E-3</c:v>
                </c:pt>
                <c:pt idx="170">
                  <c:v>4.2445672191528594E-3</c:v>
                </c:pt>
                <c:pt idx="171">
                  <c:v>4.248479262672817E-3</c:v>
                </c:pt>
                <c:pt idx="172">
                  <c:v>4.2404333794375301E-3</c:v>
                </c:pt>
                <c:pt idx="173">
                  <c:v>0</c:v>
                </c:pt>
                <c:pt idx="174">
                  <c:v>0.1</c:v>
                </c:pt>
                <c:pt idx="175">
                  <c:v>0.1</c:v>
                </c:pt>
                <c:pt idx="176">
                  <c:v>0.1</c:v>
                </c:pt>
                <c:pt idx="177">
                  <c:v>0.2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0.2</c:v>
                </c:pt>
                <c:pt idx="182">
                  <c:v>0</c:v>
                </c:pt>
                <c:pt idx="183">
                  <c:v>0.2</c:v>
                </c:pt>
                <c:pt idx="184">
                  <c:v>0.2</c:v>
                </c:pt>
                <c:pt idx="185">
                  <c:v>0.2</c:v>
                </c:pt>
                <c:pt idx="186">
                  <c:v>0.4</c:v>
                </c:pt>
                <c:pt idx="187">
                  <c:v>0</c:v>
                </c:pt>
                <c:pt idx="188">
                  <c:v>0.30000000000000032</c:v>
                </c:pt>
                <c:pt idx="189">
                  <c:v>0.1</c:v>
                </c:pt>
                <c:pt idx="190">
                  <c:v>0.30000000000000032</c:v>
                </c:pt>
                <c:pt idx="191">
                  <c:v>0.30000000000000032</c:v>
                </c:pt>
                <c:pt idx="192">
                  <c:v>0.30000000000000032</c:v>
                </c:pt>
                <c:pt idx="193">
                  <c:v>0.60000000000000064</c:v>
                </c:pt>
                <c:pt idx="194">
                  <c:v>0.30000000000000032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Лист1!$E$5</c:f>
              <c:strCache>
                <c:ptCount val="1"/>
                <c:pt idx="0">
                  <c:v>Резервные активы в иностранной валюте</c:v>
                </c:pt>
              </c:strCache>
            </c:strRef>
          </c:tx>
          <c:marker>
            <c:symbol val="none"/>
          </c:marker>
          <c:cat>
            <c:numRef>
              <c:f>Лист1!$A$6:$A$200</c:f>
              <c:numCache>
                <c:formatCode>dd/mm/yy;@</c:formatCode>
                <c:ptCount val="195"/>
                <c:pt idx="0">
                  <c:v>41061</c:v>
                </c:pt>
                <c:pt idx="1">
                  <c:v>41030</c:v>
                </c:pt>
                <c:pt idx="2">
                  <c:v>41000</c:v>
                </c:pt>
                <c:pt idx="3">
                  <c:v>40969</c:v>
                </c:pt>
                <c:pt idx="4">
                  <c:v>40940</c:v>
                </c:pt>
                <c:pt idx="5">
                  <c:v>40909</c:v>
                </c:pt>
                <c:pt idx="6">
                  <c:v>40878</c:v>
                </c:pt>
                <c:pt idx="7">
                  <c:v>40848</c:v>
                </c:pt>
                <c:pt idx="8">
                  <c:v>40817</c:v>
                </c:pt>
                <c:pt idx="9">
                  <c:v>40787</c:v>
                </c:pt>
                <c:pt idx="10">
                  <c:v>40756</c:v>
                </c:pt>
                <c:pt idx="11">
                  <c:v>40725</c:v>
                </c:pt>
                <c:pt idx="12">
                  <c:v>40695</c:v>
                </c:pt>
                <c:pt idx="13">
                  <c:v>40664</c:v>
                </c:pt>
                <c:pt idx="14">
                  <c:v>40634</c:v>
                </c:pt>
                <c:pt idx="15">
                  <c:v>40603</c:v>
                </c:pt>
                <c:pt idx="16">
                  <c:v>40575</c:v>
                </c:pt>
                <c:pt idx="17">
                  <c:v>40544</c:v>
                </c:pt>
                <c:pt idx="18">
                  <c:v>40513</c:v>
                </c:pt>
                <c:pt idx="19">
                  <c:v>40483</c:v>
                </c:pt>
                <c:pt idx="20">
                  <c:v>40452</c:v>
                </c:pt>
                <c:pt idx="21">
                  <c:v>40422</c:v>
                </c:pt>
                <c:pt idx="22">
                  <c:v>40391</c:v>
                </c:pt>
                <c:pt idx="23">
                  <c:v>40360</c:v>
                </c:pt>
                <c:pt idx="24">
                  <c:v>40330</c:v>
                </c:pt>
                <c:pt idx="25">
                  <c:v>40299</c:v>
                </c:pt>
                <c:pt idx="26">
                  <c:v>40269</c:v>
                </c:pt>
                <c:pt idx="27">
                  <c:v>40238</c:v>
                </c:pt>
                <c:pt idx="28">
                  <c:v>40210</c:v>
                </c:pt>
                <c:pt idx="29">
                  <c:v>40179</c:v>
                </c:pt>
                <c:pt idx="30">
                  <c:v>40148</c:v>
                </c:pt>
                <c:pt idx="31">
                  <c:v>40118</c:v>
                </c:pt>
                <c:pt idx="32">
                  <c:v>40087</c:v>
                </c:pt>
                <c:pt idx="33">
                  <c:v>40057</c:v>
                </c:pt>
                <c:pt idx="34">
                  <c:v>40026</c:v>
                </c:pt>
                <c:pt idx="35">
                  <c:v>39995</c:v>
                </c:pt>
                <c:pt idx="36">
                  <c:v>39965</c:v>
                </c:pt>
                <c:pt idx="37">
                  <c:v>39934</c:v>
                </c:pt>
                <c:pt idx="38">
                  <c:v>39904</c:v>
                </c:pt>
                <c:pt idx="39">
                  <c:v>39873</c:v>
                </c:pt>
                <c:pt idx="40">
                  <c:v>39845</c:v>
                </c:pt>
                <c:pt idx="41">
                  <c:v>39814</c:v>
                </c:pt>
                <c:pt idx="42">
                  <c:v>39783</c:v>
                </c:pt>
                <c:pt idx="43">
                  <c:v>39753</c:v>
                </c:pt>
                <c:pt idx="44">
                  <c:v>39722</c:v>
                </c:pt>
                <c:pt idx="45">
                  <c:v>39692</c:v>
                </c:pt>
                <c:pt idx="46">
                  <c:v>39661</c:v>
                </c:pt>
                <c:pt idx="47">
                  <c:v>39630</c:v>
                </c:pt>
                <c:pt idx="48">
                  <c:v>39600</c:v>
                </c:pt>
                <c:pt idx="49">
                  <c:v>39569</c:v>
                </c:pt>
                <c:pt idx="50">
                  <c:v>39539</c:v>
                </c:pt>
                <c:pt idx="51">
                  <c:v>39508</c:v>
                </c:pt>
                <c:pt idx="52">
                  <c:v>39479</c:v>
                </c:pt>
                <c:pt idx="53">
                  <c:v>39448</c:v>
                </c:pt>
                <c:pt idx="54">
                  <c:v>39417</c:v>
                </c:pt>
                <c:pt idx="55">
                  <c:v>39387</c:v>
                </c:pt>
                <c:pt idx="56">
                  <c:v>39356</c:v>
                </c:pt>
                <c:pt idx="57">
                  <c:v>39326</c:v>
                </c:pt>
                <c:pt idx="58">
                  <c:v>39295</c:v>
                </c:pt>
                <c:pt idx="59">
                  <c:v>39264</c:v>
                </c:pt>
                <c:pt idx="60">
                  <c:v>39234</c:v>
                </c:pt>
                <c:pt idx="61">
                  <c:v>39203</c:v>
                </c:pt>
                <c:pt idx="62">
                  <c:v>39173</c:v>
                </c:pt>
                <c:pt idx="63">
                  <c:v>39142</c:v>
                </c:pt>
                <c:pt idx="64">
                  <c:v>39114</c:v>
                </c:pt>
                <c:pt idx="65">
                  <c:v>39083</c:v>
                </c:pt>
                <c:pt idx="66">
                  <c:v>39073</c:v>
                </c:pt>
                <c:pt idx="67">
                  <c:v>39066</c:v>
                </c:pt>
                <c:pt idx="68">
                  <c:v>39059</c:v>
                </c:pt>
                <c:pt idx="69">
                  <c:v>39052</c:v>
                </c:pt>
                <c:pt idx="70">
                  <c:v>39043</c:v>
                </c:pt>
                <c:pt idx="71">
                  <c:v>39036</c:v>
                </c:pt>
                <c:pt idx="72">
                  <c:v>39029</c:v>
                </c:pt>
                <c:pt idx="73">
                  <c:v>39022</c:v>
                </c:pt>
                <c:pt idx="74">
                  <c:v>39012</c:v>
                </c:pt>
                <c:pt idx="75">
                  <c:v>39005</c:v>
                </c:pt>
                <c:pt idx="76">
                  <c:v>38998</c:v>
                </c:pt>
                <c:pt idx="77">
                  <c:v>38991</c:v>
                </c:pt>
                <c:pt idx="78">
                  <c:v>38982</c:v>
                </c:pt>
                <c:pt idx="79">
                  <c:v>38975</c:v>
                </c:pt>
                <c:pt idx="80">
                  <c:v>38968</c:v>
                </c:pt>
                <c:pt idx="81">
                  <c:v>38961</c:v>
                </c:pt>
                <c:pt idx="82">
                  <c:v>38951</c:v>
                </c:pt>
                <c:pt idx="83">
                  <c:v>38944</c:v>
                </c:pt>
                <c:pt idx="84">
                  <c:v>38937</c:v>
                </c:pt>
                <c:pt idx="85">
                  <c:v>38930</c:v>
                </c:pt>
                <c:pt idx="86">
                  <c:v>38920</c:v>
                </c:pt>
                <c:pt idx="87">
                  <c:v>38913</c:v>
                </c:pt>
                <c:pt idx="88">
                  <c:v>38906</c:v>
                </c:pt>
                <c:pt idx="89">
                  <c:v>38899</c:v>
                </c:pt>
                <c:pt idx="90">
                  <c:v>38890</c:v>
                </c:pt>
                <c:pt idx="91">
                  <c:v>38883</c:v>
                </c:pt>
                <c:pt idx="92">
                  <c:v>38876</c:v>
                </c:pt>
                <c:pt idx="93">
                  <c:v>38869</c:v>
                </c:pt>
                <c:pt idx="94">
                  <c:v>38859</c:v>
                </c:pt>
                <c:pt idx="95">
                  <c:v>38852</c:v>
                </c:pt>
                <c:pt idx="96">
                  <c:v>38845</c:v>
                </c:pt>
                <c:pt idx="97">
                  <c:v>38838</c:v>
                </c:pt>
                <c:pt idx="98">
                  <c:v>38829</c:v>
                </c:pt>
                <c:pt idx="99">
                  <c:v>38822</c:v>
                </c:pt>
                <c:pt idx="100">
                  <c:v>38815</c:v>
                </c:pt>
                <c:pt idx="101">
                  <c:v>38808</c:v>
                </c:pt>
                <c:pt idx="102">
                  <c:v>38798</c:v>
                </c:pt>
                <c:pt idx="103">
                  <c:v>38791</c:v>
                </c:pt>
                <c:pt idx="104">
                  <c:v>38784</c:v>
                </c:pt>
                <c:pt idx="105">
                  <c:v>38777</c:v>
                </c:pt>
                <c:pt idx="106">
                  <c:v>38770</c:v>
                </c:pt>
                <c:pt idx="107">
                  <c:v>38763</c:v>
                </c:pt>
                <c:pt idx="108">
                  <c:v>38756</c:v>
                </c:pt>
                <c:pt idx="109">
                  <c:v>38749</c:v>
                </c:pt>
                <c:pt idx="110">
                  <c:v>38739</c:v>
                </c:pt>
                <c:pt idx="111">
                  <c:v>38732</c:v>
                </c:pt>
                <c:pt idx="112">
                  <c:v>38725</c:v>
                </c:pt>
                <c:pt idx="113">
                  <c:v>38718</c:v>
                </c:pt>
                <c:pt idx="114">
                  <c:v>38708</c:v>
                </c:pt>
                <c:pt idx="115">
                  <c:v>38701</c:v>
                </c:pt>
                <c:pt idx="116">
                  <c:v>38694</c:v>
                </c:pt>
                <c:pt idx="117">
                  <c:v>38687</c:v>
                </c:pt>
                <c:pt idx="118">
                  <c:v>38678</c:v>
                </c:pt>
                <c:pt idx="119">
                  <c:v>38671</c:v>
                </c:pt>
                <c:pt idx="120">
                  <c:v>38664</c:v>
                </c:pt>
                <c:pt idx="121">
                  <c:v>38657</c:v>
                </c:pt>
                <c:pt idx="122">
                  <c:v>38647</c:v>
                </c:pt>
                <c:pt idx="123">
                  <c:v>38640</c:v>
                </c:pt>
                <c:pt idx="124">
                  <c:v>38633</c:v>
                </c:pt>
                <c:pt idx="125">
                  <c:v>38626</c:v>
                </c:pt>
                <c:pt idx="126">
                  <c:v>38617</c:v>
                </c:pt>
                <c:pt idx="127">
                  <c:v>38610</c:v>
                </c:pt>
                <c:pt idx="128">
                  <c:v>38603</c:v>
                </c:pt>
                <c:pt idx="129">
                  <c:v>38596</c:v>
                </c:pt>
                <c:pt idx="130">
                  <c:v>38586</c:v>
                </c:pt>
                <c:pt idx="131">
                  <c:v>38579</c:v>
                </c:pt>
                <c:pt idx="132">
                  <c:v>38572</c:v>
                </c:pt>
                <c:pt idx="133">
                  <c:v>38565</c:v>
                </c:pt>
                <c:pt idx="134">
                  <c:v>38555</c:v>
                </c:pt>
                <c:pt idx="135">
                  <c:v>38548</c:v>
                </c:pt>
                <c:pt idx="136">
                  <c:v>38541</c:v>
                </c:pt>
                <c:pt idx="137">
                  <c:v>38534</c:v>
                </c:pt>
                <c:pt idx="138">
                  <c:v>38525</c:v>
                </c:pt>
                <c:pt idx="139">
                  <c:v>38518</c:v>
                </c:pt>
                <c:pt idx="140">
                  <c:v>38511</c:v>
                </c:pt>
                <c:pt idx="141">
                  <c:v>38504</c:v>
                </c:pt>
                <c:pt idx="142">
                  <c:v>38494</c:v>
                </c:pt>
                <c:pt idx="143">
                  <c:v>38487</c:v>
                </c:pt>
                <c:pt idx="144">
                  <c:v>38480</c:v>
                </c:pt>
                <c:pt idx="145">
                  <c:v>38473</c:v>
                </c:pt>
                <c:pt idx="146">
                  <c:v>38464</c:v>
                </c:pt>
                <c:pt idx="147">
                  <c:v>38457</c:v>
                </c:pt>
                <c:pt idx="148">
                  <c:v>38450</c:v>
                </c:pt>
                <c:pt idx="149">
                  <c:v>38443</c:v>
                </c:pt>
                <c:pt idx="150">
                  <c:v>38433</c:v>
                </c:pt>
                <c:pt idx="151">
                  <c:v>38426</c:v>
                </c:pt>
                <c:pt idx="152">
                  <c:v>38419</c:v>
                </c:pt>
                <c:pt idx="153">
                  <c:v>38412</c:v>
                </c:pt>
                <c:pt idx="154">
                  <c:v>38405</c:v>
                </c:pt>
                <c:pt idx="155">
                  <c:v>38398</c:v>
                </c:pt>
                <c:pt idx="156">
                  <c:v>38391</c:v>
                </c:pt>
                <c:pt idx="157">
                  <c:v>38384</c:v>
                </c:pt>
                <c:pt idx="158">
                  <c:v>38374</c:v>
                </c:pt>
                <c:pt idx="159">
                  <c:v>38367</c:v>
                </c:pt>
                <c:pt idx="160">
                  <c:v>38360</c:v>
                </c:pt>
                <c:pt idx="161">
                  <c:v>38353</c:v>
                </c:pt>
                <c:pt idx="162">
                  <c:v>38343</c:v>
                </c:pt>
                <c:pt idx="163">
                  <c:v>38336</c:v>
                </c:pt>
                <c:pt idx="164">
                  <c:v>38329</c:v>
                </c:pt>
                <c:pt idx="165">
                  <c:v>38322</c:v>
                </c:pt>
                <c:pt idx="166">
                  <c:v>38313</c:v>
                </c:pt>
                <c:pt idx="167">
                  <c:v>38306</c:v>
                </c:pt>
                <c:pt idx="168">
                  <c:v>38299</c:v>
                </c:pt>
                <c:pt idx="169">
                  <c:v>38292</c:v>
                </c:pt>
                <c:pt idx="170">
                  <c:v>38282</c:v>
                </c:pt>
                <c:pt idx="171">
                  <c:v>38275</c:v>
                </c:pt>
                <c:pt idx="172">
                  <c:v>38268</c:v>
                </c:pt>
                <c:pt idx="173">
                  <c:v>38261</c:v>
                </c:pt>
                <c:pt idx="174">
                  <c:v>38231</c:v>
                </c:pt>
                <c:pt idx="175">
                  <c:v>38200</c:v>
                </c:pt>
                <c:pt idx="176">
                  <c:v>38169</c:v>
                </c:pt>
                <c:pt idx="177">
                  <c:v>38139</c:v>
                </c:pt>
                <c:pt idx="178">
                  <c:v>38108</c:v>
                </c:pt>
                <c:pt idx="179">
                  <c:v>38078</c:v>
                </c:pt>
                <c:pt idx="180">
                  <c:v>38047</c:v>
                </c:pt>
                <c:pt idx="181">
                  <c:v>38018</c:v>
                </c:pt>
                <c:pt idx="182">
                  <c:v>37987</c:v>
                </c:pt>
                <c:pt idx="183">
                  <c:v>37956</c:v>
                </c:pt>
                <c:pt idx="184">
                  <c:v>37926</c:v>
                </c:pt>
                <c:pt idx="185">
                  <c:v>37895</c:v>
                </c:pt>
                <c:pt idx="186">
                  <c:v>37865</c:v>
                </c:pt>
                <c:pt idx="187">
                  <c:v>37834</c:v>
                </c:pt>
                <c:pt idx="188">
                  <c:v>37803</c:v>
                </c:pt>
                <c:pt idx="189">
                  <c:v>37773</c:v>
                </c:pt>
                <c:pt idx="190">
                  <c:v>37742</c:v>
                </c:pt>
                <c:pt idx="191">
                  <c:v>37712</c:v>
                </c:pt>
                <c:pt idx="192">
                  <c:v>37681</c:v>
                </c:pt>
                <c:pt idx="193">
                  <c:v>37653</c:v>
                </c:pt>
                <c:pt idx="194">
                  <c:v>37622</c:v>
                </c:pt>
              </c:numCache>
            </c:numRef>
          </c:cat>
          <c:val>
            <c:numRef>
              <c:f>Лист1!$E$6:$E$200</c:f>
              <c:numCache>
                <c:formatCode>#,##0.0</c:formatCode>
                <c:ptCount val="195"/>
                <c:pt idx="0">
                  <c:v>3876.9382347301462</c:v>
                </c:pt>
                <c:pt idx="1">
                  <c:v>3877.2098450927219</c:v>
                </c:pt>
                <c:pt idx="2">
                  <c:v>4311.1390298636843</c:v>
                </c:pt>
                <c:pt idx="3">
                  <c:v>3914.2255579801572</c:v>
                </c:pt>
                <c:pt idx="4">
                  <c:v>3774.0915548386083</c:v>
                </c:pt>
                <c:pt idx="5">
                  <c:v>4488.6983601794427</c:v>
                </c:pt>
                <c:pt idx="6">
                  <c:v>4447.0014862790704</c:v>
                </c:pt>
                <c:pt idx="7">
                  <c:v>1917.6016081176458</c:v>
                </c:pt>
                <c:pt idx="8">
                  <c:v>2239.3855159367663</c:v>
                </c:pt>
                <c:pt idx="9">
                  <c:v>1795.7302999999999</c:v>
                </c:pt>
                <c:pt idx="10">
                  <c:v>1469.9433399998127</c:v>
                </c:pt>
                <c:pt idx="11">
                  <c:v>1699.07808</c:v>
                </c:pt>
                <c:pt idx="12">
                  <c:v>1321.0277900000001</c:v>
                </c:pt>
                <c:pt idx="13">
                  <c:v>1440.6680799999999</c:v>
                </c:pt>
                <c:pt idx="14">
                  <c:v>1337.5141699999999</c:v>
                </c:pt>
                <c:pt idx="15">
                  <c:v>1281.2627792052981</c:v>
                </c:pt>
                <c:pt idx="16">
                  <c:v>1285.1316999999999</c:v>
                </c:pt>
                <c:pt idx="17">
                  <c:v>1907.7424699999999</c:v>
                </c:pt>
                <c:pt idx="18">
                  <c:v>2803.886531635746</c:v>
                </c:pt>
                <c:pt idx="19">
                  <c:v>3064.5329499998597</c:v>
                </c:pt>
                <c:pt idx="20">
                  <c:v>3472.1512399998956</c:v>
                </c:pt>
                <c:pt idx="21">
                  <c:v>3132.5045899980551</c:v>
                </c:pt>
                <c:pt idx="22">
                  <c:v>2947.2084856299548</c:v>
                </c:pt>
                <c:pt idx="23">
                  <c:v>3192.0640300003456</c:v>
                </c:pt>
                <c:pt idx="24">
                  <c:v>3127.3148675245375</c:v>
                </c:pt>
                <c:pt idx="25">
                  <c:v>3348.4038950759659</c:v>
                </c:pt>
                <c:pt idx="26">
                  <c:v>3024.4353800007011</c:v>
                </c:pt>
                <c:pt idx="27">
                  <c:v>2731.7668200001799</c:v>
                </c:pt>
                <c:pt idx="28">
                  <c:v>2601.6771399992322</c:v>
                </c:pt>
                <c:pt idx="29">
                  <c:v>2519.8583300003875</c:v>
                </c:pt>
                <c:pt idx="30">
                  <c:v>3050.051909999901</c:v>
                </c:pt>
                <c:pt idx="31">
                  <c:v>2997.6939100000895</c:v>
                </c:pt>
                <c:pt idx="32">
                  <c:v>2474.8023018377962</c:v>
                </c:pt>
                <c:pt idx="33">
                  <c:v>2416.4378999998607</c:v>
                </c:pt>
                <c:pt idx="34">
                  <c:v>2613.6412200001159</c:v>
                </c:pt>
                <c:pt idx="35">
                  <c:v>2101.8072499992954</c:v>
                </c:pt>
                <c:pt idx="36">
                  <c:v>2642.3685099990767</c:v>
                </c:pt>
                <c:pt idx="37">
                  <c:v>3000.8281799993092</c:v>
                </c:pt>
                <c:pt idx="38">
                  <c:v>3432.7042299999966</c:v>
                </c:pt>
                <c:pt idx="39">
                  <c:v>2787.1656188796492</c:v>
                </c:pt>
                <c:pt idx="40">
                  <c:v>2407.4548162968476</c:v>
                </c:pt>
                <c:pt idx="41">
                  <c:v>2605.5103272727306</c:v>
                </c:pt>
                <c:pt idx="42">
                  <c:v>3336.9174783879412</c:v>
                </c:pt>
                <c:pt idx="43">
                  <c:v>3644.0154700000012</c:v>
                </c:pt>
                <c:pt idx="44">
                  <c:v>3650.2</c:v>
                </c:pt>
                <c:pt idx="45">
                  <c:v>4107.9471200000007</c:v>
                </c:pt>
                <c:pt idx="46">
                  <c:v>4133.5370308609272</c:v>
                </c:pt>
                <c:pt idx="47">
                  <c:v>4087.576905764703</c:v>
                </c:pt>
                <c:pt idx="48">
                  <c:v>3953.3877800000005</c:v>
                </c:pt>
                <c:pt idx="49">
                  <c:v>3996.9386958224295</c:v>
                </c:pt>
                <c:pt idx="50">
                  <c:v>4116.5102830069982</c:v>
                </c:pt>
                <c:pt idx="51">
                  <c:v>3893.6466179366553</c:v>
                </c:pt>
                <c:pt idx="52">
                  <c:v>3455.9109699999999</c:v>
                </c:pt>
                <c:pt idx="53">
                  <c:v>3866.2</c:v>
                </c:pt>
                <c:pt idx="54">
                  <c:v>2436.402568</c:v>
                </c:pt>
                <c:pt idx="55">
                  <c:v>2087.4964855857743</c:v>
                </c:pt>
                <c:pt idx="56">
                  <c:v>1886.2977510488611</c:v>
                </c:pt>
                <c:pt idx="57">
                  <c:v>1588.4164456394958</c:v>
                </c:pt>
                <c:pt idx="58">
                  <c:v>2064.0686899999946</c:v>
                </c:pt>
                <c:pt idx="59">
                  <c:v>2051.1046499999961</c:v>
                </c:pt>
                <c:pt idx="60">
                  <c:v>1460.5754799999997</c:v>
                </c:pt>
                <c:pt idx="61">
                  <c:v>1293.2632999999998</c:v>
                </c:pt>
                <c:pt idx="62">
                  <c:v>1250.8024399999986</c:v>
                </c:pt>
                <c:pt idx="63">
                  <c:v>987.94093999999996</c:v>
                </c:pt>
                <c:pt idx="64">
                  <c:v>1021.3</c:v>
                </c:pt>
                <c:pt idx="65">
                  <c:v>1067.2</c:v>
                </c:pt>
                <c:pt idx="66">
                  <c:v>1044.1974199999986</c:v>
                </c:pt>
                <c:pt idx="67">
                  <c:v>992.19210999999996</c:v>
                </c:pt>
                <c:pt idx="68">
                  <c:v>1006.7395399999999</c:v>
                </c:pt>
                <c:pt idx="69">
                  <c:v>1112.9000000000001</c:v>
                </c:pt>
                <c:pt idx="70">
                  <c:v>1004.06954</c:v>
                </c:pt>
                <c:pt idx="71">
                  <c:v>1009.6</c:v>
                </c:pt>
                <c:pt idx="72">
                  <c:v>1046.94946</c:v>
                </c:pt>
                <c:pt idx="73">
                  <c:v>1072.8</c:v>
                </c:pt>
                <c:pt idx="74">
                  <c:v>932.27820999999994</c:v>
                </c:pt>
                <c:pt idx="75">
                  <c:v>921.08402000000001</c:v>
                </c:pt>
                <c:pt idx="76">
                  <c:v>983.12149999999997</c:v>
                </c:pt>
                <c:pt idx="77">
                  <c:v>950.8</c:v>
                </c:pt>
                <c:pt idx="78">
                  <c:v>884.72618999999997</c:v>
                </c:pt>
                <c:pt idx="79">
                  <c:v>869.7805699999999</c:v>
                </c:pt>
                <c:pt idx="80">
                  <c:v>872.7</c:v>
                </c:pt>
                <c:pt idx="81">
                  <c:v>909.3</c:v>
                </c:pt>
                <c:pt idx="82">
                  <c:v>883.28528000000051</c:v>
                </c:pt>
                <c:pt idx="83">
                  <c:v>844.16140000000019</c:v>
                </c:pt>
                <c:pt idx="84">
                  <c:v>862.13234</c:v>
                </c:pt>
                <c:pt idx="85">
                  <c:v>964.3</c:v>
                </c:pt>
                <c:pt idx="86">
                  <c:v>927.19232000000011</c:v>
                </c:pt>
                <c:pt idx="87">
                  <c:v>937.16534999999999</c:v>
                </c:pt>
                <c:pt idx="88">
                  <c:v>971.55728999999917</c:v>
                </c:pt>
                <c:pt idx="89">
                  <c:v>956.5</c:v>
                </c:pt>
                <c:pt idx="90">
                  <c:v>952.39631000000008</c:v>
                </c:pt>
                <c:pt idx="91">
                  <c:v>957.96418000000006</c:v>
                </c:pt>
                <c:pt idx="92">
                  <c:v>994.67386000000079</c:v>
                </c:pt>
                <c:pt idx="93">
                  <c:v>1075.3</c:v>
                </c:pt>
                <c:pt idx="94">
                  <c:v>1027.9402600000001</c:v>
                </c:pt>
                <c:pt idx="95">
                  <c:v>1019.0581500000001</c:v>
                </c:pt>
                <c:pt idx="96">
                  <c:v>974.25925999999947</c:v>
                </c:pt>
                <c:pt idx="97">
                  <c:v>1025.8</c:v>
                </c:pt>
                <c:pt idx="98">
                  <c:v>1036.1571299999998</c:v>
                </c:pt>
                <c:pt idx="99">
                  <c:v>1018.1641500000001</c:v>
                </c:pt>
                <c:pt idx="100">
                  <c:v>1019.9207799999999</c:v>
                </c:pt>
                <c:pt idx="101">
                  <c:v>1067.2</c:v>
                </c:pt>
                <c:pt idx="102">
                  <c:v>1123.76747</c:v>
                </c:pt>
                <c:pt idx="103">
                  <c:v>1108.9610299999999</c:v>
                </c:pt>
                <c:pt idx="104">
                  <c:v>1127.4187800000011</c:v>
                </c:pt>
                <c:pt idx="105">
                  <c:v>1118</c:v>
                </c:pt>
                <c:pt idx="106">
                  <c:v>1123.56268</c:v>
                </c:pt>
                <c:pt idx="107">
                  <c:v>1105.1475600000001</c:v>
                </c:pt>
                <c:pt idx="108">
                  <c:v>1103.2164500000001</c:v>
                </c:pt>
                <c:pt idx="109">
                  <c:v>1126.5999999999999</c:v>
                </c:pt>
                <c:pt idx="110">
                  <c:v>1087.92841</c:v>
                </c:pt>
                <c:pt idx="111">
                  <c:v>1041.7614099999998</c:v>
                </c:pt>
                <c:pt idx="112">
                  <c:v>1077.6001099999999</c:v>
                </c:pt>
                <c:pt idx="113">
                  <c:v>1105.5999999999999</c:v>
                </c:pt>
                <c:pt idx="114">
                  <c:v>1162.9279500000011</c:v>
                </c:pt>
                <c:pt idx="115">
                  <c:v>997.17425000000003</c:v>
                </c:pt>
                <c:pt idx="116">
                  <c:v>1068.2186100000001</c:v>
                </c:pt>
                <c:pt idx="117">
                  <c:v>1134.9000000000001</c:v>
                </c:pt>
                <c:pt idx="118">
                  <c:v>1119.6801799999998</c:v>
                </c:pt>
                <c:pt idx="119">
                  <c:v>1076.8683699999999</c:v>
                </c:pt>
                <c:pt idx="120">
                  <c:v>1069.7915700000001</c:v>
                </c:pt>
                <c:pt idx="121">
                  <c:v>1173.3</c:v>
                </c:pt>
                <c:pt idx="122">
                  <c:v>1082.5305000000001</c:v>
                </c:pt>
                <c:pt idx="123">
                  <c:v>1034.08359</c:v>
                </c:pt>
                <c:pt idx="124">
                  <c:v>1093.05888</c:v>
                </c:pt>
                <c:pt idx="125">
                  <c:v>1061.7</c:v>
                </c:pt>
                <c:pt idx="126">
                  <c:v>1080.7</c:v>
                </c:pt>
                <c:pt idx="127">
                  <c:v>999.5</c:v>
                </c:pt>
                <c:pt idx="128">
                  <c:v>1009.4</c:v>
                </c:pt>
                <c:pt idx="129">
                  <c:v>1037.0999999999999</c:v>
                </c:pt>
                <c:pt idx="130">
                  <c:v>1028.0999999999999</c:v>
                </c:pt>
                <c:pt idx="131">
                  <c:v>1026.8</c:v>
                </c:pt>
                <c:pt idx="132">
                  <c:v>1058.5</c:v>
                </c:pt>
                <c:pt idx="133">
                  <c:v>1112</c:v>
                </c:pt>
                <c:pt idx="134">
                  <c:v>1070.5</c:v>
                </c:pt>
                <c:pt idx="135">
                  <c:v>1062.0999999999999</c:v>
                </c:pt>
                <c:pt idx="136">
                  <c:v>1054.0999999999999</c:v>
                </c:pt>
                <c:pt idx="137">
                  <c:v>1064</c:v>
                </c:pt>
                <c:pt idx="138">
                  <c:v>1115.4000000000001</c:v>
                </c:pt>
                <c:pt idx="139">
                  <c:v>1056.3</c:v>
                </c:pt>
                <c:pt idx="140">
                  <c:v>1080.0999999999999</c:v>
                </c:pt>
                <c:pt idx="141">
                  <c:v>1060.2</c:v>
                </c:pt>
                <c:pt idx="142">
                  <c:v>1007.8</c:v>
                </c:pt>
                <c:pt idx="143">
                  <c:v>957.5</c:v>
                </c:pt>
                <c:pt idx="144">
                  <c:v>938.5</c:v>
                </c:pt>
                <c:pt idx="145">
                  <c:v>907</c:v>
                </c:pt>
                <c:pt idx="146">
                  <c:v>900.6</c:v>
                </c:pt>
                <c:pt idx="147">
                  <c:v>867.8</c:v>
                </c:pt>
                <c:pt idx="148">
                  <c:v>874</c:v>
                </c:pt>
                <c:pt idx="149">
                  <c:v>901.7</c:v>
                </c:pt>
                <c:pt idx="150">
                  <c:v>924.7</c:v>
                </c:pt>
                <c:pt idx="151">
                  <c:v>899.3</c:v>
                </c:pt>
                <c:pt idx="152">
                  <c:v>857.1</c:v>
                </c:pt>
                <c:pt idx="153">
                  <c:v>839.9</c:v>
                </c:pt>
                <c:pt idx="154">
                  <c:v>738.4</c:v>
                </c:pt>
                <c:pt idx="155">
                  <c:v>708.5</c:v>
                </c:pt>
                <c:pt idx="156">
                  <c:v>686.3</c:v>
                </c:pt>
                <c:pt idx="157">
                  <c:v>642.70000000000005</c:v>
                </c:pt>
                <c:pt idx="158">
                  <c:v>606.70000000000005</c:v>
                </c:pt>
                <c:pt idx="159">
                  <c:v>600.1</c:v>
                </c:pt>
                <c:pt idx="160">
                  <c:v>685.1</c:v>
                </c:pt>
                <c:pt idx="161">
                  <c:v>690.4</c:v>
                </c:pt>
                <c:pt idx="162">
                  <c:v>480.2</c:v>
                </c:pt>
                <c:pt idx="163">
                  <c:v>491.1</c:v>
                </c:pt>
                <c:pt idx="164">
                  <c:v>469.3</c:v>
                </c:pt>
                <c:pt idx="165">
                  <c:v>490.9</c:v>
                </c:pt>
                <c:pt idx="166">
                  <c:v>501.3</c:v>
                </c:pt>
                <c:pt idx="167">
                  <c:v>484.7</c:v>
                </c:pt>
                <c:pt idx="168">
                  <c:v>482.9</c:v>
                </c:pt>
                <c:pt idx="169">
                  <c:v>554</c:v>
                </c:pt>
                <c:pt idx="170">
                  <c:v>564.52150020073668</c:v>
                </c:pt>
                <c:pt idx="171">
                  <c:v>565.55689541013828</c:v>
                </c:pt>
                <c:pt idx="172">
                  <c:v>536.75412622590989</c:v>
                </c:pt>
                <c:pt idx="173">
                  <c:v>575.79999999999995</c:v>
                </c:pt>
                <c:pt idx="174">
                  <c:v>534.29999999999995</c:v>
                </c:pt>
                <c:pt idx="175">
                  <c:v>484.2</c:v>
                </c:pt>
                <c:pt idx="176">
                  <c:v>508.4</c:v>
                </c:pt>
                <c:pt idx="177">
                  <c:v>517.1</c:v>
                </c:pt>
                <c:pt idx="178">
                  <c:v>468.1</c:v>
                </c:pt>
                <c:pt idx="179">
                  <c:v>570.70000000000005</c:v>
                </c:pt>
                <c:pt idx="180">
                  <c:v>465.8</c:v>
                </c:pt>
                <c:pt idx="181">
                  <c:v>449.1</c:v>
                </c:pt>
                <c:pt idx="182">
                  <c:v>460.7</c:v>
                </c:pt>
                <c:pt idx="183">
                  <c:v>460.9</c:v>
                </c:pt>
                <c:pt idx="184">
                  <c:v>406.5</c:v>
                </c:pt>
                <c:pt idx="185">
                  <c:v>436.9</c:v>
                </c:pt>
                <c:pt idx="186">
                  <c:v>487.9</c:v>
                </c:pt>
                <c:pt idx="187">
                  <c:v>471.5</c:v>
                </c:pt>
                <c:pt idx="188">
                  <c:v>479.4</c:v>
                </c:pt>
                <c:pt idx="189">
                  <c:v>427</c:v>
                </c:pt>
                <c:pt idx="190">
                  <c:v>409.8</c:v>
                </c:pt>
                <c:pt idx="191">
                  <c:v>401.3</c:v>
                </c:pt>
                <c:pt idx="192">
                  <c:v>337.9</c:v>
                </c:pt>
                <c:pt idx="193">
                  <c:v>343.6</c:v>
                </c:pt>
                <c:pt idx="194">
                  <c:v>416.4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Лист1!$F$5</c:f>
              <c:strCache>
                <c:ptCount val="1"/>
                <c:pt idx="0">
                  <c:v>Прочие активы </c:v>
                </c:pt>
              </c:strCache>
            </c:strRef>
          </c:tx>
          <c:marker>
            <c:symbol val="none"/>
          </c:marker>
          <c:cat>
            <c:numRef>
              <c:f>Лист1!$A$6:$A$200</c:f>
              <c:numCache>
                <c:formatCode>dd/mm/yy;@</c:formatCode>
                <c:ptCount val="195"/>
                <c:pt idx="0">
                  <c:v>41061</c:v>
                </c:pt>
                <c:pt idx="1">
                  <c:v>41030</c:v>
                </c:pt>
                <c:pt idx="2">
                  <c:v>41000</c:v>
                </c:pt>
                <c:pt idx="3">
                  <c:v>40969</c:v>
                </c:pt>
                <c:pt idx="4">
                  <c:v>40940</c:v>
                </c:pt>
                <c:pt idx="5">
                  <c:v>40909</c:v>
                </c:pt>
                <c:pt idx="6">
                  <c:v>40878</c:v>
                </c:pt>
                <c:pt idx="7">
                  <c:v>40848</c:v>
                </c:pt>
                <c:pt idx="8">
                  <c:v>40817</c:v>
                </c:pt>
                <c:pt idx="9">
                  <c:v>40787</c:v>
                </c:pt>
                <c:pt idx="10">
                  <c:v>40756</c:v>
                </c:pt>
                <c:pt idx="11">
                  <c:v>40725</c:v>
                </c:pt>
                <c:pt idx="12">
                  <c:v>40695</c:v>
                </c:pt>
                <c:pt idx="13">
                  <c:v>40664</c:v>
                </c:pt>
                <c:pt idx="14">
                  <c:v>40634</c:v>
                </c:pt>
                <c:pt idx="15">
                  <c:v>40603</c:v>
                </c:pt>
                <c:pt idx="16">
                  <c:v>40575</c:v>
                </c:pt>
                <c:pt idx="17">
                  <c:v>40544</c:v>
                </c:pt>
                <c:pt idx="18">
                  <c:v>40513</c:v>
                </c:pt>
                <c:pt idx="19">
                  <c:v>40483</c:v>
                </c:pt>
                <c:pt idx="20">
                  <c:v>40452</c:v>
                </c:pt>
                <c:pt idx="21">
                  <c:v>40422</c:v>
                </c:pt>
                <c:pt idx="22">
                  <c:v>40391</c:v>
                </c:pt>
                <c:pt idx="23">
                  <c:v>40360</c:v>
                </c:pt>
                <c:pt idx="24">
                  <c:v>40330</c:v>
                </c:pt>
                <c:pt idx="25">
                  <c:v>40299</c:v>
                </c:pt>
                <c:pt idx="26">
                  <c:v>40269</c:v>
                </c:pt>
                <c:pt idx="27">
                  <c:v>40238</c:v>
                </c:pt>
                <c:pt idx="28">
                  <c:v>40210</c:v>
                </c:pt>
                <c:pt idx="29">
                  <c:v>40179</c:v>
                </c:pt>
                <c:pt idx="30">
                  <c:v>40148</c:v>
                </c:pt>
                <c:pt idx="31">
                  <c:v>40118</c:v>
                </c:pt>
                <c:pt idx="32">
                  <c:v>40087</c:v>
                </c:pt>
                <c:pt idx="33">
                  <c:v>40057</c:v>
                </c:pt>
                <c:pt idx="34">
                  <c:v>40026</c:v>
                </c:pt>
                <c:pt idx="35">
                  <c:v>39995</c:v>
                </c:pt>
                <c:pt idx="36">
                  <c:v>39965</c:v>
                </c:pt>
                <c:pt idx="37">
                  <c:v>39934</c:v>
                </c:pt>
                <c:pt idx="38">
                  <c:v>39904</c:v>
                </c:pt>
                <c:pt idx="39">
                  <c:v>39873</c:v>
                </c:pt>
                <c:pt idx="40">
                  <c:v>39845</c:v>
                </c:pt>
                <c:pt idx="41">
                  <c:v>39814</c:v>
                </c:pt>
                <c:pt idx="42">
                  <c:v>39783</c:v>
                </c:pt>
                <c:pt idx="43">
                  <c:v>39753</c:v>
                </c:pt>
                <c:pt idx="44">
                  <c:v>39722</c:v>
                </c:pt>
                <c:pt idx="45">
                  <c:v>39692</c:v>
                </c:pt>
                <c:pt idx="46">
                  <c:v>39661</c:v>
                </c:pt>
                <c:pt idx="47">
                  <c:v>39630</c:v>
                </c:pt>
                <c:pt idx="48">
                  <c:v>39600</c:v>
                </c:pt>
                <c:pt idx="49">
                  <c:v>39569</c:v>
                </c:pt>
                <c:pt idx="50">
                  <c:v>39539</c:v>
                </c:pt>
                <c:pt idx="51">
                  <c:v>39508</c:v>
                </c:pt>
                <c:pt idx="52">
                  <c:v>39479</c:v>
                </c:pt>
                <c:pt idx="53">
                  <c:v>39448</c:v>
                </c:pt>
                <c:pt idx="54">
                  <c:v>39417</c:v>
                </c:pt>
                <c:pt idx="55">
                  <c:v>39387</c:v>
                </c:pt>
                <c:pt idx="56">
                  <c:v>39356</c:v>
                </c:pt>
                <c:pt idx="57">
                  <c:v>39326</c:v>
                </c:pt>
                <c:pt idx="58">
                  <c:v>39295</c:v>
                </c:pt>
                <c:pt idx="59">
                  <c:v>39264</c:v>
                </c:pt>
                <c:pt idx="60">
                  <c:v>39234</c:v>
                </c:pt>
                <c:pt idx="61">
                  <c:v>39203</c:v>
                </c:pt>
                <c:pt idx="62">
                  <c:v>39173</c:v>
                </c:pt>
                <c:pt idx="63">
                  <c:v>39142</c:v>
                </c:pt>
                <c:pt idx="64">
                  <c:v>39114</c:v>
                </c:pt>
                <c:pt idx="65">
                  <c:v>39083</c:v>
                </c:pt>
                <c:pt idx="66">
                  <c:v>39073</c:v>
                </c:pt>
                <c:pt idx="67">
                  <c:v>39066</c:v>
                </c:pt>
                <c:pt idx="68">
                  <c:v>39059</c:v>
                </c:pt>
                <c:pt idx="69">
                  <c:v>39052</c:v>
                </c:pt>
                <c:pt idx="70">
                  <c:v>39043</c:v>
                </c:pt>
                <c:pt idx="71">
                  <c:v>39036</c:v>
                </c:pt>
                <c:pt idx="72">
                  <c:v>39029</c:v>
                </c:pt>
                <c:pt idx="73">
                  <c:v>39022</c:v>
                </c:pt>
                <c:pt idx="74">
                  <c:v>39012</c:v>
                </c:pt>
                <c:pt idx="75">
                  <c:v>39005</c:v>
                </c:pt>
                <c:pt idx="76">
                  <c:v>38998</c:v>
                </c:pt>
                <c:pt idx="77">
                  <c:v>38991</c:v>
                </c:pt>
                <c:pt idx="78">
                  <c:v>38982</c:v>
                </c:pt>
                <c:pt idx="79">
                  <c:v>38975</c:v>
                </c:pt>
                <c:pt idx="80">
                  <c:v>38968</c:v>
                </c:pt>
                <c:pt idx="81">
                  <c:v>38961</c:v>
                </c:pt>
                <c:pt idx="82">
                  <c:v>38951</c:v>
                </c:pt>
                <c:pt idx="83">
                  <c:v>38944</c:v>
                </c:pt>
                <c:pt idx="84">
                  <c:v>38937</c:v>
                </c:pt>
                <c:pt idx="85">
                  <c:v>38930</c:v>
                </c:pt>
                <c:pt idx="86">
                  <c:v>38920</c:v>
                </c:pt>
                <c:pt idx="87">
                  <c:v>38913</c:v>
                </c:pt>
                <c:pt idx="88">
                  <c:v>38906</c:v>
                </c:pt>
                <c:pt idx="89">
                  <c:v>38899</c:v>
                </c:pt>
                <c:pt idx="90">
                  <c:v>38890</c:v>
                </c:pt>
                <c:pt idx="91">
                  <c:v>38883</c:v>
                </c:pt>
                <c:pt idx="92">
                  <c:v>38876</c:v>
                </c:pt>
                <c:pt idx="93">
                  <c:v>38869</c:v>
                </c:pt>
                <c:pt idx="94">
                  <c:v>38859</c:v>
                </c:pt>
                <c:pt idx="95">
                  <c:v>38852</c:v>
                </c:pt>
                <c:pt idx="96">
                  <c:v>38845</c:v>
                </c:pt>
                <c:pt idx="97">
                  <c:v>38838</c:v>
                </c:pt>
                <c:pt idx="98">
                  <c:v>38829</c:v>
                </c:pt>
                <c:pt idx="99">
                  <c:v>38822</c:v>
                </c:pt>
                <c:pt idx="100">
                  <c:v>38815</c:v>
                </c:pt>
                <c:pt idx="101">
                  <c:v>38808</c:v>
                </c:pt>
                <c:pt idx="102">
                  <c:v>38798</c:v>
                </c:pt>
                <c:pt idx="103">
                  <c:v>38791</c:v>
                </c:pt>
                <c:pt idx="104">
                  <c:v>38784</c:v>
                </c:pt>
                <c:pt idx="105">
                  <c:v>38777</c:v>
                </c:pt>
                <c:pt idx="106">
                  <c:v>38770</c:v>
                </c:pt>
                <c:pt idx="107">
                  <c:v>38763</c:v>
                </c:pt>
                <c:pt idx="108">
                  <c:v>38756</c:v>
                </c:pt>
                <c:pt idx="109">
                  <c:v>38749</c:v>
                </c:pt>
                <c:pt idx="110">
                  <c:v>38739</c:v>
                </c:pt>
                <c:pt idx="111">
                  <c:v>38732</c:v>
                </c:pt>
                <c:pt idx="112">
                  <c:v>38725</c:v>
                </c:pt>
                <c:pt idx="113">
                  <c:v>38718</c:v>
                </c:pt>
                <c:pt idx="114">
                  <c:v>38708</c:v>
                </c:pt>
                <c:pt idx="115">
                  <c:v>38701</c:v>
                </c:pt>
                <c:pt idx="116">
                  <c:v>38694</c:v>
                </c:pt>
                <c:pt idx="117">
                  <c:v>38687</c:v>
                </c:pt>
                <c:pt idx="118">
                  <c:v>38678</c:v>
                </c:pt>
                <c:pt idx="119">
                  <c:v>38671</c:v>
                </c:pt>
                <c:pt idx="120">
                  <c:v>38664</c:v>
                </c:pt>
                <c:pt idx="121">
                  <c:v>38657</c:v>
                </c:pt>
                <c:pt idx="122">
                  <c:v>38647</c:v>
                </c:pt>
                <c:pt idx="123">
                  <c:v>38640</c:v>
                </c:pt>
                <c:pt idx="124">
                  <c:v>38633</c:v>
                </c:pt>
                <c:pt idx="125">
                  <c:v>38626</c:v>
                </c:pt>
                <c:pt idx="126">
                  <c:v>38617</c:v>
                </c:pt>
                <c:pt idx="127">
                  <c:v>38610</c:v>
                </c:pt>
                <c:pt idx="128">
                  <c:v>38603</c:v>
                </c:pt>
                <c:pt idx="129">
                  <c:v>38596</c:v>
                </c:pt>
                <c:pt idx="130">
                  <c:v>38586</c:v>
                </c:pt>
                <c:pt idx="131">
                  <c:v>38579</c:v>
                </c:pt>
                <c:pt idx="132">
                  <c:v>38572</c:v>
                </c:pt>
                <c:pt idx="133">
                  <c:v>38565</c:v>
                </c:pt>
                <c:pt idx="134">
                  <c:v>38555</c:v>
                </c:pt>
                <c:pt idx="135">
                  <c:v>38548</c:v>
                </c:pt>
                <c:pt idx="136">
                  <c:v>38541</c:v>
                </c:pt>
                <c:pt idx="137">
                  <c:v>38534</c:v>
                </c:pt>
                <c:pt idx="138">
                  <c:v>38525</c:v>
                </c:pt>
                <c:pt idx="139">
                  <c:v>38518</c:v>
                </c:pt>
                <c:pt idx="140">
                  <c:v>38511</c:v>
                </c:pt>
                <c:pt idx="141">
                  <c:v>38504</c:v>
                </c:pt>
                <c:pt idx="142">
                  <c:v>38494</c:v>
                </c:pt>
                <c:pt idx="143">
                  <c:v>38487</c:v>
                </c:pt>
                <c:pt idx="144">
                  <c:v>38480</c:v>
                </c:pt>
                <c:pt idx="145">
                  <c:v>38473</c:v>
                </c:pt>
                <c:pt idx="146">
                  <c:v>38464</c:v>
                </c:pt>
                <c:pt idx="147">
                  <c:v>38457</c:v>
                </c:pt>
                <c:pt idx="148">
                  <c:v>38450</c:v>
                </c:pt>
                <c:pt idx="149">
                  <c:v>38443</c:v>
                </c:pt>
                <c:pt idx="150">
                  <c:v>38433</c:v>
                </c:pt>
                <c:pt idx="151">
                  <c:v>38426</c:v>
                </c:pt>
                <c:pt idx="152">
                  <c:v>38419</c:v>
                </c:pt>
                <c:pt idx="153">
                  <c:v>38412</c:v>
                </c:pt>
                <c:pt idx="154">
                  <c:v>38405</c:v>
                </c:pt>
                <c:pt idx="155">
                  <c:v>38398</c:v>
                </c:pt>
                <c:pt idx="156">
                  <c:v>38391</c:v>
                </c:pt>
                <c:pt idx="157">
                  <c:v>38384</c:v>
                </c:pt>
                <c:pt idx="158">
                  <c:v>38374</c:v>
                </c:pt>
                <c:pt idx="159">
                  <c:v>38367</c:v>
                </c:pt>
                <c:pt idx="160">
                  <c:v>38360</c:v>
                </c:pt>
                <c:pt idx="161">
                  <c:v>38353</c:v>
                </c:pt>
                <c:pt idx="162">
                  <c:v>38343</c:v>
                </c:pt>
                <c:pt idx="163">
                  <c:v>38336</c:v>
                </c:pt>
                <c:pt idx="164">
                  <c:v>38329</c:v>
                </c:pt>
                <c:pt idx="165">
                  <c:v>38322</c:v>
                </c:pt>
                <c:pt idx="166">
                  <c:v>38313</c:v>
                </c:pt>
                <c:pt idx="167">
                  <c:v>38306</c:v>
                </c:pt>
                <c:pt idx="168">
                  <c:v>38299</c:v>
                </c:pt>
                <c:pt idx="169">
                  <c:v>38292</c:v>
                </c:pt>
                <c:pt idx="170">
                  <c:v>38282</c:v>
                </c:pt>
                <c:pt idx="171">
                  <c:v>38275</c:v>
                </c:pt>
                <c:pt idx="172">
                  <c:v>38268</c:v>
                </c:pt>
                <c:pt idx="173">
                  <c:v>38261</c:v>
                </c:pt>
                <c:pt idx="174">
                  <c:v>38231</c:v>
                </c:pt>
                <c:pt idx="175">
                  <c:v>38200</c:v>
                </c:pt>
                <c:pt idx="176">
                  <c:v>38169</c:v>
                </c:pt>
                <c:pt idx="177">
                  <c:v>38139</c:v>
                </c:pt>
                <c:pt idx="178">
                  <c:v>38108</c:v>
                </c:pt>
                <c:pt idx="179">
                  <c:v>38078</c:v>
                </c:pt>
                <c:pt idx="180">
                  <c:v>38047</c:v>
                </c:pt>
                <c:pt idx="181">
                  <c:v>38018</c:v>
                </c:pt>
                <c:pt idx="182">
                  <c:v>37987</c:v>
                </c:pt>
                <c:pt idx="183">
                  <c:v>37956</c:v>
                </c:pt>
                <c:pt idx="184">
                  <c:v>37926</c:v>
                </c:pt>
                <c:pt idx="185">
                  <c:v>37895</c:v>
                </c:pt>
                <c:pt idx="186">
                  <c:v>37865</c:v>
                </c:pt>
                <c:pt idx="187">
                  <c:v>37834</c:v>
                </c:pt>
                <c:pt idx="188">
                  <c:v>37803</c:v>
                </c:pt>
                <c:pt idx="189">
                  <c:v>37773</c:v>
                </c:pt>
                <c:pt idx="190">
                  <c:v>37742</c:v>
                </c:pt>
                <c:pt idx="191">
                  <c:v>37712</c:v>
                </c:pt>
                <c:pt idx="192">
                  <c:v>37681</c:v>
                </c:pt>
                <c:pt idx="193">
                  <c:v>37653</c:v>
                </c:pt>
                <c:pt idx="194">
                  <c:v>37622</c:v>
                </c:pt>
              </c:numCache>
            </c:numRef>
          </c:cat>
          <c:val>
            <c:numRef>
              <c:f>Лист1!$F$6:$F$200</c:f>
              <c:numCache>
                <c:formatCode>#,##0.0</c:formatCode>
                <c:ptCount val="195"/>
                <c:pt idx="0">
                  <c:v>1465.636</c:v>
                </c:pt>
                <c:pt idx="1">
                  <c:v>1240.865</c:v>
                </c:pt>
                <c:pt idx="2">
                  <c:v>920.51400000000001</c:v>
                </c:pt>
                <c:pt idx="3">
                  <c:v>1101.7090000000001</c:v>
                </c:pt>
                <c:pt idx="4">
                  <c:v>1225.6719999999998</c:v>
                </c:pt>
                <c:pt idx="5">
                  <c:v>950.10500000000002</c:v>
                </c:pt>
                <c:pt idx="6">
                  <c:v>534.09500000000003</c:v>
                </c:pt>
                <c:pt idx="7">
                  <c:v>333.25200000000001</c:v>
                </c:pt>
                <c:pt idx="8">
                  <c:v>283.84699999999964</c:v>
                </c:pt>
                <c:pt idx="9">
                  <c:v>382.4</c:v>
                </c:pt>
                <c:pt idx="10">
                  <c:v>444.1</c:v>
                </c:pt>
                <c:pt idx="11">
                  <c:v>339.6</c:v>
                </c:pt>
                <c:pt idx="12">
                  <c:v>130.1</c:v>
                </c:pt>
                <c:pt idx="13">
                  <c:v>207.4</c:v>
                </c:pt>
                <c:pt idx="14">
                  <c:v>438</c:v>
                </c:pt>
                <c:pt idx="15">
                  <c:v>900.7</c:v>
                </c:pt>
                <c:pt idx="16">
                  <c:v>1082.2</c:v>
                </c:pt>
                <c:pt idx="17">
                  <c:v>955.5</c:v>
                </c:pt>
                <c:pt idx="18">
                  <c:v>774.8</c:v>
                </c:pt>
                <c:pt idx="19">
                  <c:v>1004.6</c:v>
                </c:pt>
                <c:pt idx="20">
                  <c:v>1004.9</c:v>
                </c:pt>
                <c:pt idx="21">
                  <c:v>1004.3</c:v>
                </c:pt>
                <c:pt idx="22">
                  <c:v>1003.9</c:v>
                </c:pt>
                <c:pt idx="23">
                  <c:v>974.3</c:v>
                </c:pt>
                <c:pt idx="24">
                  <c:v>1321.7</c:v>
                </c:pt>
                <c:pt idx="25">
                  <c:v>1360.1</c:v>
                </c:pt>
                <c:pt idx="26">
                  <c:v>1657.8</c:v>
                </c:pt>
                <c:pt idx="27">
                  <c:v>1459.4</c:v>
                </c:pt>
                <c:pt idx="28">
                  <c:v>1295.7</c:v>
                </c:pt>
                <c:pt idx="29">
                  <c:v>1733.1</c:v>
                </c:pt>
                <c:pt idx="30">
                  <c:v>83.1</c:v>
                </c:pt>
                <c:pt idx="31">
                  <c:v>82.6</c:v>
                </c:pt>
                <c:pt idx="32">
                  <c:v>82.2</c:v>
                </c:pt>
                <c:pt idx="33">
                  <c:v>82.2</c:v>
                </c:pt>
                <c:pt idx="34">
                  <c:v>81.900000000000006</c:v>
                </c:pt>
                <c:pt idx="35">
                  <c:v>81.599999999999994</c:v>
                </c:pt>
                <c:pt idx="36">
                  <c:v>81.3</c:v>
                </c:pt>
                <c:pt idx="37">
                  <c:v>81</c:v>
                </c:pt>
                <c:pt idx="38">
                  <c:v>80.8</c:v>
                </c:pt>
                <c:pt idx="39">
                  <c:v>80.7</c:v>
                </c:pt>
                <c:pt idx="40">
                  <c:v>80.7</c:v>
                </c:pt>
                <c:pt idx="41">
                  <c:v>80.5</c:v>
                </c:pt>
                <c:pt idx="42">
                  <c:v>85.3</c:v>
                </c:pt>
                <c:pt idx="43">
                  <c:v>83.6</c:v>
                </c:pt>
                <c:pt idx="44">
                  <c:v>85.6</c:v>
                </c:pt>
                <c:pt idx="45">
                  <c:v>83.1</c:v>
                </c:pt>
                <c:pt idx="46">
                  <c:v>84.2</c:v>
                </c:pt>
                <c:pt idx="47">
                  <c:v>84.2</c:v>
                </c:pt>
                <c:pt idx="48">
                  <c:v>85.8</c:v>
                </c:pt>
                <c:pt idx="49">
                  <c:v>84.4</c:v>
                </c:pt>
                <c:pt idx="50">
                  <c:v>84.2</c:v>
                </c:pt>
                <c:pt idx="51">
                  <c:v>83.6</c:v>
                </c:pt>
                <c:pt idx="52">
                  <c:v>81.2</c:v>
                </c:pt>
                <c:pt idx="53">
                  <c:v>86</c:v>
                </c:pt>
                <c:pt idx="54">
                  <c:v>84.5</c:v>
                </c:pt>
                <c:pt idx="55">
                  <c:v>83.6</c:v>
                </c:pt>
                <c:pt idx="56">
                  <c:v>82.8</c:v>
                </c:pt>
                <c:pt idx="57">
                  <c:v>81.3</c:v>
                </c:pt>
                <c:pt idx="58">
                  <c:v>5.4</c:v>
                </c:pt>
                <c:pt idx="59">
                  <c:v>6</c:v>
                </c:pt>
                <c:pt idx="60">
                  <c:v>2.8</c:v>
                </c:pt>
                <c:pt idx="61">
                  <c:v>2.9</c:v>
                </c:pt>
                <c:pt idx="62">
                  <c:v>2.1</c:v>
                </c:pt>
                <c:pt idx="63">
                  <c:v>0.60000000000000064</c:v>
                </c:pt>
                <c:pt idx="64">
                  <c:v>0.5</c:v>
                </c:pt>
                <c:pt idx="65">
                  <c:v>1.3</c:v>
                </c:pt>
                <c:pt idx="66">
                  <c:v>0.2</c:v>
                </c:pt>
                <c:pt idx="67">
                  <c:v>0.30000000000000032</c:v>
                </c:pt>
                <c:pt idx="68">
                  <c:v>0.9</c:v>
                </c:pt>
                <c:pt idx="69">
                  <c:v>1.7000000000000002</c:v>
                </c:pt>
                <c:pt idx="70">
                  <c:v>0.2</c:v>
                </c:pt>
                <c:pt idx="71">
                  <c:v>0.4</c:v>
                </c:pt>
                <c:pt idx="72">
                  <c:v>1.1000000000000001</c:v>
                </c:pt>
                <c:pt idx="73">
                  <c:v>1.5</c:v>
                </c:pt>
                <c:pt idx="74">
                  <c:v>0.2</c:v>
                </c:pt>
                <c:pt idx="75">
                  <c:v>0.60000000000000064</c:v>
                </c:pt>
                <c:pt idx="76">
                  <c:v>0.9</c:v>
                </c:pt>
                <c:pt idx="77">
                  <c:v>1.3</c:v>
                </c:pt>
                <c:pt idx="78">
                  <c:v>0.30000000000000032</c:v>
                </c:pt>
                <c:pt idx="79">
                  <c:v>0.2</c:v>
                </c:pt>
                <c:pt idx="80">
                  <c:v>0.8</c:v>
                </c:pt>
                <c:pt idx="81">
                  <c:v>1.4</c:v>
                </c:pt>
                <c:pt idx="82">
                  <c:v>0.30000000000000032</c:v>
                </c:pt>
                <c:pt idx="83">
                  <c:v>0.4</c:v>
                </c:pt>
                <c:pt idx="84">
                  <c:v>0.98802000000000001</c:v>
                </c:pt>
                <c:pt idx="85">
                  <c:v>1.6</c:v>
                </c:pt>
                <c:pt idx="86">
                  <c:v>0.2</c:v>
                </c:pt>
                <c:pt idx="87">
                  <c:v>0.30000000000000032</c:v>
                </c:pt>
                <c:pt idx="88">
                  <c:v>0.51271</c:v>
                </c:pt>
                <c:pt idx="89">
                  <c:v>1.2</c:v>
                </c:pt>
                <c:pt idx="90">
                  <c:v>0.10055</c:v>
                </c:pt>
                <c:pt idx="91">
                  <c:v>0.30944000000000038</c:v>
                </c:pt>
                <c:pt idx="92">
                  <c:v>0.63327999999999995</c:v>
                </c:pt>
                <c:pt idx="93">
                  <c:v>0.9</c:v>
                </c:pt>
                <c:pt idx="94">
                  <c:v>0.16353000000000004</c:v>
                </c:pt>
                <c:pt idx="95">
                  <c:v>0.39613000000000032</c:v>
                </c:pt>
                <c:pt idx="96">
                  <c:v>0.73124000000000078</c:v>
                </c:pt>
                <c:pt idx="97">
                  <c:v>1</c:v>
                </c:pt>
                <c:pt idx="98">
                  <c:v>0.14548000000000016</c:v>
                </c:pt>
                <c:pt idx="99">
                  <c:v>0.24742000000000017</c:v>
                </c:pt>
                <c:pt idx="100">
                  <c:v>0.67123000000000066</c:v>
                </c:pt>
                <c:pt idx="101">
                  <c:v>1</c:v>
                </c:pt>
                <c:pt idx="102">
                  <c:v>0.12154000000000002</c:v>
                </c:pt>
                <c:pt idx="103">
                  <c:v>0.19756000000000004</c:v>
                </c:pt>
                <c:pt idx="104">
                  <c:v>0.48893000000000031</c:v>
                </c:pt>
                <c:pt idx="105">
                  <c:v>0.9</c:v>
                </c:pt>
                <c:pt idx="106">
                  <c:v>0.43383000000000038</c:v>
                </c:pt>
                <c:pt idx="107">
                  <c:v>0.35761000000000032</c:v>
                </c:pt>
                <c:pt idx="108">
                  <c:v>0.61695000000000066</c:v>
                </c:pt>
                <c:pt idx="109">
                  <c:v>0.9</c:v>
                </c:pt>
                <c:pt idx="110">
                  <c:v>9.6960000000000046E-2</c:v>
                </c:pt>
                <c:pt idx="111">
                  <c:v>0.20523000000000016</c:v>
                </c:pt>
                <c:pt idx="112">
                  <c:v>0.64349000000000078</c:v>
                </c:pt>
                <c:pt idx="113">
                  <c:v>0.9</c:v>
                </c:pt>
                <c:pt idx="114">
                  <c:v>0.62023000000000061</c:v>
                </c:pt>
                <c:pt idx="115">
                  <c:v>0.4350700000000004</c:v>
                </c:pt>
                <c:pt idx="116">
                  <c:v>0.79709000000000063</c:v>
                </c:pt>
                <c:pt idx="117">
                  <c:v>1.4</c:v>
                </c:pt>
                <c:pt idx="118">
                  <c:v>0.34820000000000012</c:v>
                </c:pt>
                <c:pt idx="119">
                  <c:v>0.69388000000000005</c:v>
                </c:pt>
                <c:pt idx="120">
                  <c:v>0.91431999999999958</c:v>
                </c:pt>
                <c:pt idx="121">
                  <c:v>1.6</c:v>
                </c:pt>
                <c:pt idx="122">
                  <c:v>5.1269999999999996E-2</c:v>
                </c:pt>
                <c:pt idx="123">
                  <c:v>9.3400000000000066E-2</c:v>
                </c:pt>
                <c:pt idx="124">
                  <c:v>0.39453000000000032</c:v>
                </c:pt>
                <c:pt idx="125">
                  <c:v>1</c:v>
                </c:pt>
                <c:pt idx="126">
                  <c:v>0</c:v>
                </c:pt>
                <c:pt idx="127">
                  <c:v>0.1</c:v>
                </c:pt>
                <c:pt idx="128">
                  <c:v>0.4</c:v>
                </c:pt>
                <c:pt idx="129">
                  <c:v>1.1000000000000001</c:v>
                </c:pt>
                <c:pt idx="130">
                  <c:v>0.1</c:v>
                </c:pt>
                <c:pt idx="131">
                  <c:v>0.1</c:v>
                </c:pt>
                <c:pt idx="132">
                  <c:v>0.60000000000000064</c:v>
                </c:pt>
                <c:pt idx="133">
                  <c:v>1.1000000000000001</c:v>
                </c:pt>
                <c:pt idx="134">
                  <c:v>0.1</c:v>
                </c:pt>
                <c:pt idx="135">
                  <c:v>0.1</c:v>
                </c:pt>
                <c:pt idx="136">
                  <c:v>0.2</c:v>
                </c:pt>
                <c:pt idx="137">
                  <c:v>1</c:v>
                </c:pt>
                <c:pt idx="138">
                  <c:v>0.1</c:v>
                </c:pt>
                <c:pt idx="139">
                  <c:v>0.2</c:v>
                </c:pt>
                <c:pt idx="140">
                  <c:v>0.30000000000000032</c:v>
                </c:pt>
                <c:pt idx="141">
                  <c:v>1.1000000000000001</c:v>
                </c:pt>
                <c:pt idx="142">
                  <c:v>0.1</c:v>
                </c:pt>
                <c:pt idx="143">
                  <c:v>0.2</c:v>
                </c:pt>
                <c:pt idx="144">
                  <c:v>0.30000000000000032</c:v>
                </c:pt>
                <c:pt idx="145">
                  <c:v>1.1000000000000001</c:v>
                </c:pt>
                <c:pt idx="146">
                  <c:v>0.2</c:v>
                </c:pt>
                <c:pt idx="147">
                  <c:v>0.30000000000000032</c:v>
                </c:pt>
                <c:pt idx="148">
                  <c:v>0.4</c:v>
                </c:pt>
                <c:pt idx="149">
                  <c:v>0.9</c:v>
                </c:pt>
                <c:pt idx="150">
                  <c:v>0.1</c:v>
                </c:pt>
                <c:pt idx="151">
                  <c:v>0.2</c:v>
                </c:pt>
                <c:pt idx="152">
                  <c:v>0.5</c:v>
                </c:pt>
                <c:pt idx="153">
                  <c:v>0.8</c:v>
                </c:pt>
                <c:pt idx="154">
                  <c:v>0.2</c:v>
                </c:pt>
                <c:pt idx="155">
                  <c:v>0.4</c:v>
                </c:pt>
                <c:pt idx="156">
                  <c:v>0.4</c:v>
                </c:pt>
                <c:pt idx="157">
                  <c:v>0.9</c:v>
                </c:pt>
                <c:pt idx="158">
                  <c:v>0.2</c:v>
                </c:pt>
                <c:pt idx="159">
                  <c:v>0.2</c:v>
                </c:pt>
                <c:pt idx="160">
                  <c:v>0.17276716963133656</c:v>
                </c:pt>
                <c:pt idx="161">
                  <c:v>0.4</c:v>
                </c:pt>
                <c:pt idx="162">
                  <c:v>0.23719196277956742</c:v>
                </c:pt>
                <c:pt idx="163">
                  <c:v>0.25690660057471282</c:v>
                </c:pt>
                <c:pt idx="164">
                  <c:v>0.24262458597701153</c:v>
                </c:pt>
                <c:pt idx="165">
                  <c:v>0.4</c:v>
                </c:pt>
                <c:pt idx="166">
                  <c:v>0.239684747356322</c:v>
                </c:pt>
                <c:pt idx="167">
                  <c:v>0.32921759206896589</c:v>
                </c:pt>
                <c:pt idx="168">
                  <c:v>0.31633484241379312</c:v>
                </c:pt>
                <c:pt idx="169">
                  <c:v>0.5068889684997695</c:v>
                </c:pt>
                <c:pt idx="170">
                  <c:v>0.20074963366482529</c:v>
                </c:pt>
                <c:pt idx="171">
                  <c:v>0.26527093838709681</c:v>
                </c:pt>
                <c:pt idx="172">
                  <c:v>0.32129886525126855</c:v>
                </c:pt>
                <c:pt idx="173">
                  <c:v>0.5</c:v>
                </c:pt>
                <c:pt idx="174">
                  <c:v>0.4</c:v>
                </c:pt>
                <c:pt idx="175">
                  <c:v>0.30000000000000032</c:v>
                </c:pt>
                <c:pt idx="176">
                  <c:v>0.30000000000000032</c:v>
                </c:pt>
                <c:pt idx="177">
                  <c:v>0.5</c:v>
                </c:pt>
                <c:pt idx="178">
                  <c:v>0.9</c:v>
                </c:pt>
                <c:pt idx="179">
                  <c:v>1</c:v>
                </c:pt>
                <c:pt idx="180">
                  <c:v>0.8</c:v>
                </c:pt>
                <c:pt idx="181">
                  <c:v>0.8</c:v>
                </c:pt>
                <c:pt idx="182">
                  <c:v>0.8</c:v>
                </c:pt>
                <c:pt idx="183">
                  <c:v>0.8</c:v>
                </c:pt>
                <c:pt idx="184">
                  <c:v>0.5</c:v>
                </c:pt>
                <c:pt idx="185">
                  <c:v>0.70000000000000062</c:v>
                </c:pt>
                <c:pt idx="186">
                  <c:v>1.1000000000000001</c:v>
                </c:pt>
                <c:pt idx="187">
                  <c:v>1</c:v>
                </c:pt>
                <c:pt idx="188">
                  <c:v>0.70000000000000062</c:v>
                </c:pt>
                <c:pt idx="189">
                  <c:v>1.4</c:v>
                </c:pt>
                <c:pt idx="190">
                  <c:v>1.3</c:v>
                </c:pt>
                <c:pt idx="191">
                  <c:v>1.2</c:v>
                </c:pt>
                <c:pt idx="192">
                  <c:v>1</c:v>
                </c:pt>
                <c:pt idx="193">
                  <c:v>0.8</c:v>
                </c:pt>
                <c:pt idx="194">
                  <c:v>0.70000000000000062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26080"/>
        <c:axId val="55728384"/>
      </c:lineChart>
      <c:dateAx>
        <c:axId val="55726080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crossAx val="55728384"/>
        <c:crosses val="autoZero"/>
        <c:auto val="1"/>
        <c:lblOffset val="100"/>
        <c:baseTimeUnit val="days"/>
      </c:dateAx>
      <c:valAx>
        <c:axId val="557283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55726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'экспорт и импорт'!$B$1</c:f>
              <c:strCache>
                <c:ptCount val="1"/>
                <c:pt idx="0">
                  <c:v>Экспорт товаров и услуг, млн долларов США</c:v>
                </c:pt>
              </c:strCache>
            </c:strRef>
          </c:tx>
          <c:marker>
            <c:symbol val="none"/>
          </c:marker>
          <c:cat>
            <c:numRef>
              <c:f>'экспорт и импорт'!$A$2:$A$61</c:f>
              <c:numCache>
                <c:formatCode>dd/mm/yyyy</c:formatCode>
                <c:ptCount val="6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</c:numCache>
            </c:numRef>
          </c:cat>
          <c:val>
            <c:numRef>
              <c:f>'экспорт и импорт'!$B$2:$B$61</c:f>
              <c:numCache>
                <c:formatCode>0.00</c:formatCode>
                <c:ptCount val="60"/>
                <c:pt idx="0">
                  <c:v>1617.6</c:v>
                </c:pt>
                <c:pt idx="1">
                  <c:v>1731.9</c:v>
                </c:pt>
                <c:pt idx="2">
                  <c:v>2101</c:v>
                </c:pt>
                <c:pt idx="3">
                  <c:v>2079.5</c:v>
                </c:pt>
                <c:pt idx="4">
                  <c:v>2357.6</c:v>
                </c:pt>
                <c:pt idx="5">
                  <c:v>2298.1999999999998</c:v>
                </c:pt>
                <c:pt idx="6">
                  <c:v>2464.5</c:v>
                </c:pt>
                <c:pt idx="7">
                  <c:v>2494.5</c:v>
                </c:pt>
                <c:pt idx="8">
                  <c:v>2389.4</c:v>
                </c:pt>
                <c:pt idx="9">
                  <c:v>2543.4</c:v>
                </c:pt>
                <c:pt idx="10">
                  <c:v>2745.7</c:v>
                </c:pt>
                <c:pt idx="11">
                  <c:v>2802.2</c:v>
                </c:pt>
                <c:pt idx="12">
                  <c:v>2716.9</c:v>
                </c:pt>
                <c:pt idx="13">
                  <c:v>2970.1</c:v>
                </c:pt>
                <c:pt idx="14">
                  <c:v>3290.8</c:v>
                </c:pt>
                <c:pt idx="15">
                  <c:v>3221.3</c:v>
                </c:pt>
                <c:pt idx="16">
                  <c:v>3477.2</c:v>
                </c:pt>
                <c:pt idx="17">
                  <c:v>3711.5</c:v>
                </c:pt>
                <c:pt idx="18">
                  <c:v>3645.2</c:v>
                </c:pt>
                <c:pt idx="19">
                  <c:v>3469.1</c:v>
                </c:pt>
                <c:pt idx="20">
                  <c:v>3376.3</c:v>
                </c:pt>
                <c:pt idx="21">
                  <c:v>2988.9</c:v>
                </c:pt>
                <c:pt idx="22">
                  <c:v>2185.4</c:v>
                </c:pt>
                <c:pt idx="23">
                  <c:v>2010</c:v>
                </c:pt>
                <c:pt idx="24">
                  <c:v>1546.8</c:v>
                </c:pt>
                <c:pt idx="25">
                  <c:v>1566</c:v>
                </c:pt>
                <c:pt idx="26">
                  <c:v>1728.2</c:v>
                </c:pt>
                <c:pt idx="27">
                  <c:v>1785.4</c:v>
                </c:pt>
                <c:pt idx="28">
                  <c:v>1949.6</c:v>
                </c:pt>
                <c:pt idx="29">
                  <c:v>2100.6</c:v>
                </c:pt>
                <c:pt idx="30">
                  <c:v>2244.4</c:v>
                </c:pt>
                <c:pt idx="31">
                  <c:v>2401.8000000000002</c:v>
                </c:pt>
                <c:pt idx="32">
                  <c:v>2276.1</c:v>
                </c:pt>
                <c:pt idx="33">
                  <c:v>2287.3000000000002</c:v>
                </c:pt>
                <c:pt idx="34">
                  <c:v>2441.9</c:v>
                </c:pt>
                <c:pt idx="35">
                  <c:v>2536.9</c:v>
                </c:pt>
                <c:pt idx="36">
                  <c:v>2123.5</c:v>
                </c:pt>
                <c:pt idx="37">
                  <c:v>1991.7</c:v>
                </c:pt>
                <c:pt idx="38">
                  <c:v>2185.1999999999998</c:v>
                </c:pt>
                <c:pt idx="39">
                  <c:v>2343.4</c:v>
                </c:pt>
                <c:pt idx="40">
                  <c:v>2334</c:v>
                </c:pt>
                <c:pt idx="41">
                  <c:v>2408.1</c:v>
                </c:pt>
                <c:pt idx="42">
                  <c:v>2457.1</c:v>
                </c:pt>
                <c:pt idx="43">
                  <c:v>2522.9</c:v>
                </c:pt>
                <c:pt idx="44">
                  <c:v>2580</c:v>
                </c:pt>
                <c:pt idx="45">
                  <c:v>2778.9</c:v>
                </c:pt>
                <c:pt idx="46">
                  <c:v>2744.9</c:v>
                </c:pt>
                <c:pt idx="47">
                  <c:v>3436.4</c:v>
                </c:pt>
                <c:pt idx="48">
                  <c:v>2167.9</c:v>
                </c:pt>
                <c:pt idx="49">
                  <c:v>3145.8</c:v>
                </c:pt>
                <c:pt idx="50">
                  <c:v>3893.9</c:v>
                </c:pt>
                <c:pt idx="51">
                  <c:v>4173.8</c:v>
                </c:pt>
                <c:pt idx="52">
                  <c:v>4120</c:v>
                </c:pt>
                <c:pt idx="53">
                  <c:v>3947.9</c:v>
                </c:pt>
                <c:pt idx="54">
                  <c:v>4340.8</c:v>
                </c:pt>
                <c:pt idx="55">
                  <c:v>4255.7</c:v>
                </c:pt>
                <c:pt idx="56">
                  <c:v>4151.4000000000005</c:v>
                </c:pt>
                <c:pt idx="57">
                  <c:v>3970.6</c:v>
                </c:pt>
                <c:pt idx="58">
                  <c:v>4145.1000000000004</c:v>
                </c:pt>
                <c:pt idx="59">
                  <c:v>4357.5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'экспорт и импорт'!$C$1</c:f>
              <c:strCache>
                <c:ptCount val="1"/>
                <c:pt idx="0">
                  <c:v>Импорт товаров и услуг, млн долларов США</c:v>
                </c:pt>
              </c:strCache>
            </c:strRef>
          </c:tx>
          <c:marker>
            <c:symbol val="none"/>
          </c:marker>
          <c:cat>
            <c:numRef>
              <c:f>'экспорт и импорт'!$A$2:$A$61</c:f>
              <c:numCache>
                <c:formatCode>dd/mm/yyyy</c:formatCode>
                <c:ptCount val="6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</c:numCache>
            </c:numRef>
          </c:cat>
          <c:val>
            <c:numRef>
              <c:f>'экспорт и импорт'!$C$2:$C$61</c:f>
              <c:numCache>
                <c:formatCode>0.00</c:formatCode>
                <c:ptCount val="60"/>
                <c:pt idx="0">
                  <c:v>1845.6</c:v>
                </c:pt>
                <c:pt idx="1">
                  <c:v>1906</c:v>
                </c:pt>
                <c:pt idx="2">
                  <c:v>2150.9</c:v>
                </c:pt>
                <c:pt idx="3">
                  <c:v>2259.1999999999998</c:v>
                </c:pt>
                <c:pt idx="4">
                  <c:v>2536.9</c:v>
                </c:pt>
                <c:pt idx="5">
                  <c:v>2501.5</c:v>
                </c:pt>
                <c:pt idx="6">
                  <c:v>2603.1999999999998</c:v>
                </c:pt>
                <c:pt idx="7">
                  <c:v>2741.9</c:v>
                </c:pt>
                <c:pt idx="8">
                  <c:v>2550.8000000000002</c:v>
                </c:pt>
                <c:pt idx="9">
                  <c:v>2883.9</c:v>
                </c:pt>
                <c:pt idx="10">
                  <c:v>3047.4</c:v>
                </c:pt>
                <c:pt idx="11">
                  <c:v>3397.2</c:v>
                </c:pt>
                <c:pt idx="12">
                  <c:v>2768.5</c:v>
                </c:pt>
                <c:pt idx="13">
                  <c:v>3000.9</c:v>
                </c:pt>
                <c:pt idx="14">
                  <c:v>3402.9</c:v>
                </c:pt>
                <c:pt idx="15">
                  <c:v>3660.7</c:v>
                </c:pt>
                <c:pt idx="16">
                  <c:v>3630</c:v>
                </c:pt>
                <c:pt idx="17">
                  <c:v>4008.8</c:v>
                </c:pt>
                <c:pt idx="18">
                  <c:v>4311.1000000000004</c:v>
                </c:pt>
                <c:pt idx="19">
                  <c:v>3910.1</c:v>
                </c:pt>
                <c:pt idx="20">
                  <c:v>3787.4</c:v>
                </c:pt>
                <c:pt idx="21">
                  <c:v>3493.7</c:v>
                </c:pt>
                <c:pt idx="22">
                  <c:v>2689.4</c:v>
                </c:pt>
                <c:pt idx="23">
                  <c:v>3007.5</c:v>
                </c:pt>
                <c:pt idx="24">
                  <c:v>1871.3</c:v>
                </c:pt>
                <c:pt idx="25">
                  <c:v>2082.1999999999998</c:v>
                </c:pt>
                <c:pt idx="26">
                  <c:v>2348.6999999999998</c:v>
                </c:pt>
                <c:pt idx="27">
                  <c:v>2393.1</c:v>
                </c:pt>
                <c:pt idx="28">
                  <c:v>2382.8000000000002</c:v>
                </c:pt>
                <c:pt idx="29">
                  <c:v>2645.1</c:v>
                </c:pt>
                <c:pt idx="30">
                  <c:v>2519.1999999999998</c:v>
                </c:pt>
                <c:pt idx="31">
                  <c:v>2619.5</c:v>
                </c:pt>
                <c:pt idx="32">
                  <c:v>2504.4</c:v>
                </c:pt>
                <c:pt idx="33">
                  <c:v>2819.4</c:v>
                </c:pt>
                <c:pt idx="34">
                  <c:v>2920</c:v>
                </c:pt>
                <c:pt idx="35">
                  <c:v>3327.8</c:v>
                </c:pt>
                <c:pt idx="36">
                  <c:v>1963</c:v>
                </c:pt>
                <c:pt idx="37">
                  <c:v>2269.3000000000002</c:v>
                </c:pt>
                <c:pt idx="38">
                  <c:v>2739.4</c:v>
                </c:pt>
                <c:pt idx="39">
                  <c:v>2987.6</c:v>
                </c:pt>
                <c:pt idx="40">
                  <c:v>2858.1</c:v>
                </c:pt>
                <c:pt idx="41">
                  <c:v>3014.5</c:v>
                </c:pt>
                <c:pt idx="42">
                  <c:v>2984</c:v>
                </c:pt>
                <c:pt idx="43">
                  <c:v>3159.1</c:v>
                </c:pt>
                <c:pt idx="44">
                  <c:v>3331.3</c:v>
                </c:pt>
                <c:pt idx="45">
                  <c:v>3530.7</c:v>
                </c:pt>
                <c:pt idx="46">
                  <c:v>3992.5</c:v>
                </c:pt>
                <c:pt idx="47">
                  <c:v>4531.2</c:v>
                </c:pt>
                <c:pt idx="48">
                  <c:v>2659.8</c:v>
                </c:pt>
                <c:pt idx="49">
                  <c:v>3997.8</c:v>
                </c:pt>
                <c:pt idx="50">
                  <c:v>4661.9000000000005</c:v>
                </c:pt>
                <c:pt idx="51">
                  <c:v>4393.9000000000005</c:v>
                </c:pt>
                <c:pt idx="52">
                  <c:v>3904</c:v>
                </c:pt>
                <c:pt idx="53">
                  <c:v>4188.8</c:v>
                </c:pt>
                <c:pt idx="54">
                  <c:v>3812.7</c:v>
                </c:pt>
                <c:pt idx="55">
                  <c:v>3992.9</c:v>
                </c:pt>
                <c:pt idx="56">
                  <c:v>3842</c:v>
                </c:pt>
                <c:pt idx="57">
                  <c:v>4009.6</c:v>
                </c:pt>
                <c:pt idx="58">
                  <c:v>4131.9000000000005</c:v>
                </c:pt>
                <c:pt idx="59">
                  <c:v>4713.2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13024"/>
        <c:axId val="22914560"/>
      </c:lineChart>
      <c:dateAx>
        <c:axId val="22913024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crossAx val="22914560"/>
        <c:crosses val="autoZero"/>
        <c:auto val="1"/>
        <c:lblOffset val="100"/>
        <c:baseTimeUnit val="months"/>
      </c:dateAx>
      <c:valAx>
        <c:axId val="22914560"/>
        <c:scaling>
          <c:orientation val="minMax"/>
          <c:min val="100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2913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'внешний долг'!$B$9</c:f>
              <c:strCache>
                <c:ptCount val="1"/>
                <c:pt idx="0">
                  <c:v>Валовой внешний долг Республики Беларусь, млн долларов США</c:v>
                </c:pt>
              </c:strCache>
            </c:strRef>
          </c:tx>
          <c:marker>
            <c:symbol val="none"/>
          </c:marker>
          <c:cat>
            <c:numRef>
              <c:f>'внешний долг'!$A$10:$A$16</c:f>
              <c:numCache>
                <c:formatCode>dd/mm/yyyy</c:formatCode>
                <c:ptCount val="7"/>
                <c:pt idx="0">
                  <c:v>38718</c:v>
                </c:pt>
                <c:pt idx="1">
                  <c:v>39083</c:v>
                </c:pt>
                <c:pt idx="2">
                  <c:v>39448</c:v>
                </c:pt>
                <c:pt idx="3">
                  <c:v>39814</c:v>
                </c:pt>
                <c:pt idx="4">
                  <c:v>40179</c:v>
                </c:pt>
                <c:pt idx="5">
                  <c:v>40544</c:v>
                </c:pt>
                <c:pt idx="6">
                  <c:v>40909</c:v>
                </c:pt>
              </c:numCache>
            </c:numRef>
          </c:cat>
          <c:val>
            <c:numRef>
              <c:f>'внешний долг'!$B$10:$B$16</c:f>
              <c:numCache>
                <c:formatCode>General</c:formatCode>
                <c:ptCount val="7"/>
                <c:pt idx="0">
                  <c:v>5128.2</c:v>
                </c:pt>
                <c:pt idx="1">
                  <c:v>6844.1</c:v>
                </c:pt>
                <c:pt idx="2">
                  <c:v>12496.5</c:v>
                </c:pt>
                <c:pt idx="3">
                  <c:v>15154.1</c:v>
                </c:pt>
                <c:pt idx="4">
                  <c:v>22060.3</c:v>
                </c:pt>
                <c:pt idx="5">
                  <c:v>28401.1</c:v>
                </c:pt>
                <c:pt idx="6">
                  <c:v>34021.5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'внешний долг'!$C$9</c:f>
              <c:strCache>
                <c:ptCount val="1"/>
                <c:pt idx="0">
                  <c:v>Краткосрочный</c:v>
                </c:pt>
              </c:strCache>
            </c:strRef>
          </c:tx>
          <c:marker>
            <c:symbol val="none"/>
          </c:marker>
          <c:cat>
            <c:numRef>
              <c:f>'внешний долг'!$A$10:$A$16</c:f>
              <c:numCache>
                <c:formatCode>dd/mm/yyyy</c:formatCode>
                <c:ptCount val="7"/>
                <c:pt idx="0">
                  <c:v>38718</c:v>
                </c:pt>
                <c:pt idx="1">
                  <c:v>39083</c:v>
                </c:pt>
                <c:pt idx="2">
                  <c:v>39448</c:v>
                </c:pt>
                <c:pt idx="3">
                  <c:v>39814</c:v>
                </c:pt>
                <c:pt idx="4">
                  <c:v>40179</c:v>
                </c:pt>
                <c:pt idx="5">
                  <c:v>40544</c:v>
                </c:pt>
                <c:pt idx="6">
                  <c:v>40909</c:v>
                </c:pt>
              </c:numCache>
            </c:numRef>
          </c:cat>
          <c:val>
            <c:numRef>
              <c:f>'внешний долг'!$C$10:$C$16</c:f>
              <c:numCache>
                <c:formatCode>General</c:formatCode>
                <c:ptCount val="7"/>
                <c:pt idx="0">
                  <c:v>3650.4</c:v>
                </c:pt>
                <c:pt idx="1">
                  <c:v>4778.2</c:v>
                </c:pt>
                <c:pt idx="2">
                  <c:v>7867</c:v>
                </c:pt>
                <c:pt idx="3">
                  <c:v>8275.6</c:v>
                </c:pt>
                <c:pt idx="4">
                  <c:v>9871.9</c:v>
                </c:pt>
                <c:pt idx="5">
                  <c:v>12684.9</c:v>
                </c:pt>
                <c:pt idx="6">
                  <c:v>14431.9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'внешний долг'!$D$9</c:f>
              <c:strCache>
                <c:ptCount val="1"/>
                <c:pt idx="0">
                  <c:v>Долгосрочный</c:v>
                </c:pt>
              </c:strCache>
            </c:strRef>
          </c:tx>
          <c:marker>
            <c:symbol val="none"/>
          </c:marker>
          <c:cat>
            <c:numRef>
              <c:f>'внешний долг'!$A$10:$A$16</c:f>
              <c:numCache>
                <c:formatCode>dd/mm/yyyy</c:formatCode>
                <c:ptCount val="7"/>
                <c:pt idx="0">
                  <c:v>38718</c:v>
                </c:pt>
                <c:pt idx="1">
                  <c:v>39083</c:v>
                </c:pt>
                <c:pt idx="2">
                  <c:v>39448</c:v>
                </c:pt>
                <c:pt idx="3">
                  <c:v>39814</c:v>
                </c:pt>
                <c:pt idx="4">
                  <c:v>40179</c:v>
                </c:pt>
                <c:pt idx="5">
                  <c:v>40544</c:v>
                </c:pt>
                <c:pt idx="6">
                  <c:v>40909</c:v>
                </c:pt>
              </c:numCache>
            </c:numRef>
          </c:cat>
          <c:val>
            <c:numRef>
              <c:f>'внешний долг'!$D$10:$D$16</c:f>
              <c:numCache>
                <c:formatCode>General</c:formatCode>
                <c:ptCount val="7"/>
                <c:pt idx="0">
                  <c:v>1477.8</c:v>
                </c:pt>
                <c:pt idx="1">
                  <c:v>2065.9</c:v>
                </c:pt>
                <c:pt idx="2">
                  <c:v>4629.5</c:v>
                </c:pt>
                <c:pt idx="3">
                  <c:v>6878.5</c:v>
                </c:pt>
                <c:pt idx="4">
                  <c:v>12188.4</c:v>
                </c:pt>
                <c:pt idx="5">
                  <c:v>15716.2</c:v>
                </c:pt>
                <c:pt idx="6">
                  <c:v>19589.599999999984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64928"/>
        <c:axId val="24389888"/>
      </c:lineChart>
      <c:dateAx>
        <c:axId val="24364928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crossAx val="24389888"/>
        <c:crosses val="autoZero"/>
        <c:auto val="1"/>
        <c:lblOffset val="100"/>
        <c:baseTimeUnit val="years"/>
      </c:dateAx>
      <c:valAx>
        <c:axId val="24389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36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B9F4A-3A83-4CA2-B558-273312154E94}" type="datetimeFigureOut">
              <a:rPr lang="ru-RU" smtClean="0"/>
              <a:t>19.06.2012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9A2DE-74D6-42A8-9A7D-D28F96C25E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валютного кризиса на примере экономики Белоруссии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Киселева </a:t>
            </a:r>
            <a:r>
              <a:rPr lang="ru-RU" dirty="0" smtClean="0"/>
              <a:t>Дарья Александровна, </a:t>
            </a:r>
            <a:r>
              <a:rPr lang="ru-RU" dirty="0" smtClean="0"/>
              <a:t>677 группа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Вероятность девальвации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ru-RU" dirty="0" smtClean="0"/>
                  <a:t>Вероятность девальвации в момент времени </a:t>
                </a:r>
                <a:r>
                  <a:rPr lang="en-US" dirty="0" smtClean="0"/>
                  <a:t>t+1:</a:t>
                </a:r>
                <a:endParaRPr lang="ru-RU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/>
                        <m:t>𝑝𝑟</m:t>
                      </m:r>
                      <m:d>
                        <m:dPr>
                          <m:ctrlPr>
                            <a:rPr lang="ru-RU" i="1"/>
                          </m:ctrlPr>
                        </m:dPr>
                        <m:e>
                          <m:r>
                            <a:rPr lang="ru-RU" i="1"/>
                            <m:t>𝜇𝛼</m:t>
                          </m:r>
                          <m:sSub>
                            <m:sSubPr>
                              <m:ctrlPr>
                                <a:rPr lang="ru-RU" i="1"/>
                              </m:ctrlPr>
                            </m:sSubPr>
                            <m:e>
                              <m:r>
                                <a:rPr lang="ru-RU" i="1"/>
                                <m:t>𝜃</m:t>
                              </m:r>
                            </m:e>
                            <m:sub>
                              <m:r>
                                <a:rPr lang="ru-RU" i="1"/>
                                <m:t>1</m:t>
                              </m:r>
                            </m:sub>
                          </m:sSub>
                          <m:r>
                            <a:rPr lang="ru-RU" i="1"/>
                            <m:t>+</m:t>
                          </m:r>
                          <m:r>
                            <a:rPr lang="ru-RU" i="1"/>
                            <m:t>𝜇</m:t>
                          </m:r>
                          <m:sSub>
                            <m:sSubPr>
                              <m:ctrlPr>
                                <a:rPr lang="ru-RU" i="1"/>
                              </m:ctrlPr>
                            </m:sSubPr>
                            <m:e>
                              <m:r>
                                <a:rPr lang="ru-RU" i="1"/>
                                <m:t>h</m:t>
                              </m:r>
                            </m:e>
                            <m:sub>
                              <m:r>
                                <a:rPr lang="ru-RU" i="1"/>
                                <m:t>𝑡</m:t>
                              </m:r>
                              <m:r>
                                <a:rPr lang="ru-RU" i="1"/>
                                <m:t>+1</m:t>
                              </m:r>
                            </m:sub>
                          </m:sSub>
                          <m:r>
                            <a:rPr lang="ru-RU" i="1"/>
                            <m:t>+</m:t>
                          </m:r>
                          <m:r>
                            <a:rPr lang="ru-RU" i="1"/>
                            <m:t>𝛿</m:t>
                          </m:r>
                          <m:sSub>
                            <m:sSubPr>
                              <m:ctrlPr>
                                <a:rPr lang="ru-RU" i="1"/>
                              </m:ctrlPr>
                            </m:sSubPr>
                            <m:e>
                              <m:r>
                                <a:rPr lang="ru-RU" i="1"/>
                                <m:t>𝑣</m:t>
                              </m:r>
                            </m:e>
                            <m:sub>
                              <m:r>
                                <a:rPr lang="ru-RU" i="1"/>
                                <m:t>𝑡</m:t>
                              </m:r>
                              <m:r>
                                <a:rPr lang="ru-RU" i="1"/>
                                <m:t>+1</m:t>
                              </m:r>
                            </m:sub>
                          </m:sSub>
                          <m:r>
                            <a:rPr lang="ru-RU" i="1"/>
                            <m:t>&gt;</m:t>
                          </m:r>
                          <m:acc>
                            <m:accPr>
                              <m:chr m:val="̅"/>
                              <m:ctrlPr>
                                <a:rPr lang="ru-RU" i="1"/>
                              </m:ctrlPr>
                            </m:accPr>
                            <m:e>
                              <m:r>
                                <a:rPr lang="ru-RU" i="1"/>
                                <m:t>𝑒</m:t>
                              </m:r>
                            </m:e>
                          </m:acc>
                        </m:e>
                      </m:d>
                      <m:r>
                        <a:rPr lang="ru-RU" i="1"/>
                        <m:t>,</m:t>
                      </m:r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	=</a:t>
                </a:r>
                <a:r>
                  <a:rPr lang="en-US" dirty="0" smtClean="0"/>
                  <a:t>&gt;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i="1"/>
                      <m:t>1−</m:t>
                    </m:r>
                    <m:r>
                      <a:rPr lang="ru-RU" i="1"/>
                      <m:t>𝐹</m:t>
                    </m:r>
                    <m:r>
                      <a:rPr lang="ru-RU" i="1"/>
                      <m:t>(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𝑘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)≡</m:t>
                    </m:r>
                    <m:r>
                      <a:rPr lang="ru-RU" i="1"/>
                      <m:t>𝑝𝑟</m:t>
                    </m:r>
                  </m:oMath>
                </a14:m>
                <a:r>
                  <a:rPr lang="ru-RU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𝑣</m:t>
                        </m:r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+1</m:t>
                        </m:r>
                      </m:sub>
                    </m:sSub>
                    <m:r>
                      <a:rPr lang="ru-RU" i="1"/>
                      <m:t>&gt;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𝑘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)</m:t>
                    </m:r>
                  </m:oMath>
                </a14:m>
                <a:r>
                  <a:rPr lang="ru-RU" dirty="0"/>
                  <a:t>,                                             </a:t>
                </a:r>
              </a:p>
              <a:p>
                <a:pPr marL="0" indent="0">
                  <a:buNone/>
                </a:pPr>
                <a:r>
                  <a:rPr lang="ru-RU" dirty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𝑘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≡[1/(</m:t>
                    </m:r>
                    <m:r>
                      <a:rPr lang="en-US" i="1"/>
                      <m:t>𝜇</m:t>
                    </m:r>
                    <m:r>
                      <a:rPr lang="ru-RU" i="1"/>
                      <m:t>+</m:t>
                    </m:r>
                    <m:r>
                      <a:rPr lang="en-US" i="1"/>
                      <m:t>𝛿</m:t>
                    </m:r>
                    <m:r>
                      <a:rPr lang="ru-RU" i="1"/>
                      <m:t>)][ </m:t>
                    </m:r>
                    <m:acc>
                      <m:accPr>
                        <m:chr m:val="̅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𝑒</m:t>
                        </m:r>
                      </m:e>
                    </m:acc>
                    <m:r>
                      <a:rPr lang="ru-RU" i="1"/>
                      <m:t>− </m:t>
                    </m:r>
                    <m:r>
                      <a:rPr lang="ru-RU" i="1"/>
                      <m:t>𝜇𝛼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𝜃</m:t>
                        </m:r>
                      </m:e>
                      <m:sub>
                        <m:r>
                          <a:rPr lang="ru-RU" i="1"/>
                          <m:t>1</m:t>
                        </m:r>
                      </m:sub>
                    </m:sSub>
                    <m:r>
                      <a:rPr lang="ru-RU" i="1"/>
                      <m:t>−</m:t>
                    </m:r>
                    <m:r>
                      <a:rPr lang="ru-RU" i="1"/>
                      <m:t>𝜇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h</m:t>
                        </m:r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+1</m:t>
                        </m:r>
                      </m:sub>
                    </m:sSub>
                    <m:r>
                      <a:rPr lang="ru-RU" i="1"/>
                      <m:t>−</m:t>
                    </m:r>
                    <m:r>
                      <a:rPr lang="ru-RU" i="1"/>
                      <m:t>𝛿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𝑣</m:t>
                        </m:r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+1</m:t>
                        </m:r>
                      </m:sub>
                    </m:sSub>
                    <m:r>
                      <a:rPr lang="ru-RU" i="1"/>
                      <m:t>)</m:t>
                    </m:r>
                  </m:oMath>
                </a14:m>
                <a:r>
                  <a:rPr lang="ru-RU" dirty="0"/>
                  <a:t>,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0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05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55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кризиса 2011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Растущий </a:t>
            </a:r>
            <a:r>
              <a:rPr lang="ru-RU" dirty="0"/>
              <a:t>дефицит бюджета, а также торгового и платёжного баланса</a:t>
            </a:r>
          </a:p>
          <a:p>
            <a:pPr lvl="0"/>
            <a:r>
              <a:rPr lang="ru-RU" dirty="0"/>
              <a:t>Непрекращающаяся эмиссия белорусского рубля Нацбанком, отчасти из-за «предвыборного» директивного повышения зарплат</a:t>
            </a:r>
          </a:p>
          <a:p>
            <a:pPr lvl="0"/>
            <a:r>
              <a:rPr lang="ru-RU" dirty="0"/>
              <a:t>Недостаточный уровень валютных резервов для удержания курса доллара на уровне 3100 рублей</a:t>
            </a:r>
          </a:p>
          <a:p>
            <a:pPr lvl="0"/>
            <a:r>
              <a:rPr lang="ru-RU" dirty="0"/>
              <a:t>Определенная экономическая модель</a:t>
            </a:r>
          </a:p>
          <a:p>
            <a:pPr lvl="0"/>
            <a:r>
              <a:rPr lang="ru-RU" dirty="0"/>
              <a:t>Повышение цен на энергоресурсы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золотовалютных резервов 2003-2012 гг.</a:t>
            </a:r>
            <a:endParaRPr lang="ru-RU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экспорта и импорта товаров и услуг за 2007-2011 гг.</a:t>
            </a:r>
            <a:endParaRPr lang="ru-RU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валового внешнего долга за 2006-2012 гг.</a:t>
            </a:r>
            <a:endParaRPr lang="ru-RU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модели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𝑚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−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𝑝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</m:t>
                    </m:r>
                    <m:r>
                      <a:rPr lang="ru-RU" i="1"/>
                      <m:t>𝛽</m:t>
                    </m:r>
                    <m:r>
                      <a:rPr lang="ru-RU" i="1"/>
                      <m:t>+</m:t>
                    </m:r>
                    <m:r>
                      <m:rPr>
                        <m:sty m:val="p"/>
                      </m:rPr>
                      <a:rPr lang="ru-RU"/>
                      <m:t>Ω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𝑦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−</m:t>
                    </m:r>
                    <m:r>
                      <a:rPr lang="ru-RU" i="1"/>
                      <m:t>𝛼</m:t>
                    </m:r>
                    <m:sSub>
                      <m:sSubPr>
                        <m:ctrlPr>
                          <a:rPr lang="ru-RU" i="1" smtClean="0"/>
                        </m:ctrlPr>
                      </m:sSubPr>
                      <m:e>
                        <m:r>
                          <a:rPr lang="ru-RU" i="1"/>
                          <m:t>𝑖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 smtClean="0"/>
                      <m:t>+</m:t>
                    </m:r>
                    <m:sSub>
                      <m:sSubPr>
                        <m:ctrlPr>
                          <a:rPr lang="ru-RU" i="1" smtClean="0"/>
                        </m:ctrlPr>
                      </m:sSubPr>
                      <m:e>
                        <m:r>
                          <a:rPr lang="ru-RU" i="1"/>
                          <m:t>𝑤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𝑖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</m:t>
                    </m:r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𝑖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  <m:sup>
                        <m:r>
                          <a:rPr lang="ru-RU" i="1"/>
                          <m:t>∗</m:t>
                        </m:r>
                      </m:sup>
                    </m:sSubSup>
                    <m:r>
                      <a:rPr lang="ru-RU" i="1"/>
                      <m:t>+</m:t>
                    </m:r>
                    <m:r>
                      <a:rPr lang="ru-RU" i="1"/>
                      <m:t>𝐸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𝑒</m:t>
                        </m:r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+1</m:t>
                        </m:r>
                      </m:sub>
                    </m:sSub>
                    <m:r>
                      <a:rPr lang="ru-RU" i="1"/>
                      <m:t>−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𝑒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𝑝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</m:t>
                    </m:r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𝑝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  <m:sup>
                        <m:r>
                          <a:rPr lang="ru-RU" i="1"/>
                          <m:t>∗</m:t>
                        </m:r>
                      </m:sup>
                    </m:sSubSup>
                    <m:r>
                      <a:rPr lang="ru-RU" i="1"/>
                      <m:t>+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𝑒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+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𝑢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модели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Теневой равновесный обменный курс</a:t>
            </a:r>
          </a:p>
          <a:p>
            <a:r>
              <a:rPr lang="ru-RU" dirty="0" smtClean="0"/>
              <a:t>Фактический обменный курс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график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4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модели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/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/>
                            </m:ctrlPr>
                          </m:accPr>
                          <m:e>
                            <m:r>
                              <a:rPr lang="ru-RU" i="1"/>
                              <m:t>h</m:t>
                            </m:r>
                          </m:e>
                        </m:acc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=−</m:t>
                    </m:r>
                    <m:r>
                      <a:rPr lang="ru-RU" i="1"/>
                      <m:t>𝛼</m:t>
                    </m:r>
                    <m:r>
                      <a:rPr lang="ru-RU" i="1"/>
                      <m:t>𝐸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/>
                            </m:ctrlPr>
                          </m:accPr>
                          <m:e>
                            <m:r>
                              <a:rPr lang="ru-RU" i="1"/>
                              <m:t>𝑒</m:t>
                            </m:r>
                          </m:e>
                        </m:acc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+1</m:t>
                        </m:r>
                      </m:sub>
                    </m:sSub>
                    <m:r>
                      <a:rPr lang="ru-RU" i="1"/>
                      <m:t>+</m:t>
                    </m:r>
                    <m:d>
                      <m:dPr>
                        <m:ctrlPr>
                          <a:rPr lang="ru-RU" i="1"/>
                        </m:ctrlPr>
                      </m:dPr>
                      <m:e>
                        <m:r>
                          <a:rPr lang="ru-RU" i="1"/>
                          <m:t>1+</m:t>
                        </m:r>
                        <m:r>
                          <a:rPr lang="ru-RU" i="1"/>
                          <m:t>𝛼</m:t>
                        </m:r>
                      </m:e>
                    </m:d>
                    <m:sSub>
                      <m:sSubPr>
                        <m:ctrlPr>
                          <a:rPr lang="ru-RU" i="1" smtClean="0"/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/>
                            </m:ctrlPr>
                          </m:accPr>
                          <m:e>
                            <m:r>
                              <a:rPr lang="ru-RU" i="1"/>
                              <m:t>𝑒</m:t>
                            </m:r>
                          </m:e>
                        </m:acc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,</m:t>
                    </m:r>
                  </m:oMath>
                </a14:m>
                <a:r>
                  <a:rPr lang="ru-RU" dirty="0"/>
                  <a:t>                     </a:t>
                </a:r>
              </a:p>
              <a:p>
                <a:pPr marL="0" indent="0">
                  <a:buNone/>
                </a:pPr>
                <a:r>
                  <a:rPr lang="ru-RU" dirty="0"/>
                  <a:t>г</a:t>
                </a:r>
                <a:r>
                  <a:rPr lang="ru-RU" dirty="0" smtClean="0"/>
                  <a:t>де</a:t>
                </a:r>
              </a:p>
              <a:p>
                <a:pPr marL="0" indent="0">
                  <a:buNone/>
                </a:pP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/>
                            </m:ctrlPr>
                          </m:accPr>
                          <m:e>
                            <m:r>
                              <a:rPr lang="ru-RU" i="1"/>
                              <m:t>h</m:t>
                            </m:r>
                          </m:e>
                        </m:acc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≡</m:t>
                    </m:r>
                    <m:func>
                      <m:funcPr>
                        <m:ctrlPr>
                          <a:rPr lang="ru-RU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/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ru-RU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/>
                                </m:ctrlPr>
                              </m:sSubPr>
                              <m:e>
                                <m:r>
                                  <a:rPr lang="en-US" i="1"/>
                                  <m:t>𝐷</m:t>
                                </m:r>
                              </m:e>
                              <m:sub>
                                <m:r>
                                  <a:rPr lang="ru-RU" i="1"/>
                                  <m:t>𝑡</m:t>
                                </m:r>
                              </m:sub>
                            </m:sSub>
                            <m:r>
                              <a:rPr lang="ru-RU" i="1"/>
                              <m:t>+</m:t>
                            </m:r>
                            <m:acc>
                              <m:accPr>
                                <m:chr m:val="̅"/>
                                <m:ctrlPr>
                                  <a:rPr lang="ru-RU" i="1"/>
                                </m:ctrlPr>
                              </m:accPr>
                              <m:e>
                                <m:r>
                                  <a:rPr lang="ru-RU" i="1"/>
                                  <m:t>𝑅</m:t>
                                </m:r>
                              </m:e>
                            </m:acc>
                            <m:func>
                              <m:funcPr>
                                <m:ctrlPr>
                                  <a:rPr lang="ru-RU" i="1"/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/>
                                  <m:t>exp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ru-RU" i="1"/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ru-RU" i="1"/>
                                        </m:ctrlPr>
                                      </m:accPr>
                                      <m:e>
                                        <m:r>
                                          <a:rPr lang="ru-RU" i="1"/>
                                          <m:t>𝑒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</m:func>
                          </m:e>
                        </m:d>
                      </m:e>
                    </m:func>
                    <m:r>
                      <a:rPr lang="ru-RU" i="1"/>
                      <m:t>−</m:t>
                    </m:r>
                    <m:r>
                      <a:rPr lang="ru-RU" i="1"/>
                      <m:t>𝛽</m:t>
                    </m:r>
                    <m:r>
                      <a:rPr lang="ru-RU" i="1"/>
                      <m:t>−</m:t>
                    </m:r>
                    <m:r>
                      <m:rPr>
                        <m:sty m:val="p"/>
                      </m:rPr>
                      <a:rPr lang="ru-RU"/>
                      <m:t>Ω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en-US" i="1"/>
                          <m:t>𝑦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+</m:t>
                    </m:r>
                    <m:r>
                      <a:rPr lang="ru-RU" i="1"/>
                      <m:t>𝛼</m:t>
                    </m:r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𝑖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  <m:sup>
                        <m:r>
                          <a:rPr lang="ru-RU" i="1"/>
                          <m:t>∗</m:t>
                        </m:r>
                      </m:sup>
                    </m:sSubSup>
                    <m:r>
                      <a:rPr lang="ru-RU" i="1"/>
                      <m:t>−</m:t>
                    </m:r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𝑝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  <m:sup>
                        <m:r>
                          <a:rPr lang="ru-RU" i="1"/>
                          <m:t>∗</m:t>
                        </m:r>
                      </m:sup>
                    </m:sSubSup>
                    <m:r>
                      <a:rPr lang="ru-RU" i="1"/>
                      <m:t>−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en-US" i="1"/>
                          <m:t>𝑢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−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en-US" i="1"/>
                          <m:t>𝑤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/>
                              </a:rPr>
                              <m:t>h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dirty="0" smtClean="0"/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ru-RU" dirty="0" smtClean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h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𝜃</m:t>
                        </m:r>
                      </m:e>
                      <m:sub>
                        <m:r>
                          <a:rPr lang="ru-RU" i="1"/>
                          <m:t>1</m:t>
                        </m:r>
                      </m:sub>
                    </m:sSub>
                    <m:r>
                      <a:rPr lang="ru-RU" i="1"/>
                      <m:t>+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𝜃</m:t>
                        </m:r>
                      </m:e>
                      <m:sub>
                        <m:r>
                          <a:rPr lang="ru-RU" i="1"/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h</m:t>
                        </m:r>
                      </m:e>
                      <m:sub>
                        <m:r>
                          <a:rPr lang="ru-RU" i="1"/>
                          <m:t>𝑡</m:t>
                        </m:r>
                        <m:r>
                          <a:rPr lang="ru-RU" i="1"/>
                          <m:t>−1</m:t>
                        </m:r>
                      </m:sub>
                    </m:sSub>
                    <m:r>
                      <a:rPr lang="ru-RU" i="1"/>
                      <m:t>+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𝑣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</m:oMath>
                </a14:m>
                <a:r>
                  <a:rPr lang="ru-RU" dirty="0" smtClean="0"/>
                  <a:t>, где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 : </m:t>
                    </m:r>
                    <m:r>
                      <a:rPr lang="ru-RU" i="1"/>
                      <m:t>𝑔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/>
                          <m:t>𝑣</m:t>
                        </m:r>
                      </m:e>
                    </m:d>
                    <m:r>
                      <a:rPr lang="ru-RU" b="0" i="0" smtClean="0">
                        <a:latin typeface="Cambria Math"/>
                      </a:rPr>
                      <m:t>,</m:t>
                    </m:r>
                    <m:r>
                      <a:rPr lang="ru-RU" i="1"/>
                      <m:t>𝜎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60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модели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ru-RU" i="1"/>
                            </m:ctrlPr>
                          </m:accPr>
                          <m:e>
                            <m:r>
                              <a:rPr lang="ru-RU" i="1"/>
                              <m:t>𝑒</m:t>
                            </m:r>
                          </m:e>
                        </m:acc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=</m:t>
                    </m:r>
                    <m:r>
                      <a:rPr lang="ru-RU" i="1"/>
                      <m:t>𝜇𝛼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𝜃</m:t>
                        </m:r>
                      </m:e>
                      <m:sub>
                        <m:r>
                          <a:rPr lang="ru-RU" i="1"/>
                          <m:t>1</m:t>
                        </m:r>
                      </m:sub>
                    </m:sSub>
                    <m:r>
                      <a:rPr lang="ru-RU" i="1"/>
                      <m:t>+</m:t>
                    </m:r>
                    <m:r>
                      <a:rPr lang="ru-RU" i="1"/>
                      <m:t>𝜇</m:t>
                    </m:r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h</m:t>
                        </m:r>
                      </m:e>
                      <m:sub>
                        <m:r>
                          <a:rPr lang="ru-RU" i="1"/>
                          <m:t>𝑡</m:t>
                        </m:r>
                      </m:sub>
                    </m:sSub>
                    <m:r>
                      <a:rPr lang="ru-RU" i="1"/>
                      <m:t>,</m:t>
                    </m:r>
                  </m:oMath>
                </a14:m>
                <a:r>
                  <a:rPr lang="ru-RU" i="1" dirty="0"/>
                  <a:t> </a:t>
                </a:r>
                <a:endParaRPr lang="ru-RU" i="1" dirty="0" smtClean="0"/>
              </a:p>
              <a:p>
                <a:pPr marL="0" indent="0">
                  <a:buNone/>
                </a:pPr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r>
                      <a:rPr lang="ru-RU" i="1"/>
                      <m:t>𝜇</m:t>
                    </m:r>
                    <m:r>
                      <a:rPr lang="ru-RU" i="1"/>
                      <m:t>=</m:t>
                    </m:r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ru-RU" i="1"/>
                          <m:t>1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ru-RU" i="1"/>
                            </m:ctrlPr>
                          </m:dPr>
                          <m:e>
                            <m:d>
                              <m:dPr>
                                <m:ctrlPr>
                                  <a:rPr lang="ru-RU" i="1"/>
                                </m:ctrlPr>
                              </m:dPr>
                              <m:e>
                                <m:r>
                                  <a:rPr lang="ru-RU" i="1"/>
                                  <m:t>1+</m:t>
                                </m:r>
                                <m:r>
                                  <a:rPr lang="en-US" i="1"/>
                                  <m:t>𝛼</m:t>
                                </m:r>
                              </m:e>
                            </m:d>
                            <m:r>
                              <a:rPr lang="ru-RU" i="1"/>
                              <m:t>−</m:t>
                            </m:r>
                            <m:r>
                              <a:rPr lang="en-US" i="1"/>
                              <m:t>𝛼</m:t>
                            </m:r>
                            <m:sSub>
                              <m:sSubPr>
                                <m:ctrlPr>
                                  <a:rPr lang="ru-RU" i="1"/>
                                </m:ctrlPr>
                              </m:sSubPr>
                              <m:e>
                                <m:r>
                                  <a:rPr lang="ru-RU" i="1"/>
                                  <m:t>𝜃</m:t>
                                </m:r>
                              </m:e>
                              <m:sub>
                                <m:r>
                                  <a:rPr lang="ru-RU" i="1"/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ru-RU" dirty="0"/>
                  <a:t>, при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en-US" i="1"/>
                          <m:t>𝛼</m:t>
                        </m:r>
                        <m:sSub>
                          <m:sSubPr>
                            <m:ctrlPr>
                              <a:rPr lang="ru-RU" i="1"/>
                            </m:ctrlPr>
                          </m:sSubPr>
                          <m:e>
                            <m:r>
                              <a:rPr lang="ru-RU" i="1"/>
                              <m:t>𝜃</m:t>
                            </m:r>
                          </m:e>
                          <m:sub>
                            <m:r>
                              <a:rPr lang="ru-RU" i="1"/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ru-RU" i="1"/>
                            </m:ctrlPr>
                          </m:dPr>
                          <m:e>
                            <m:r>
                              <a:rPr lang="ru-RU" i="1"/>
                              <m:t>1+</m:t>
                            </m:r>
                            <m:r>
                              <a:rPr lang="en-US" i="1"/>
                              <m:t>𝛼</m:t>
                            </m:r>
                          </m:e>
                        </m:d>
                      </m:den>
                    </m:f>
                    <m:r>
                      <a:rPr lang="ru-RU" i="1"/>
                      <m:t>&lt;1</m:t>
                    </m:r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 smtClean="0"/>
                  <a:t>Предположение: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/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/>
                              </m:ctrlPr>
                            </m:accPr>
                            <m:e>
                              <m:r>
                                <a:rPr lang="en-US" i="1"/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n-US" i="1"/>
                            <m:t>𝑡</m:t>
                          </m:r>
                        </m:sub>
                      </m:sSub>
                      <m:r>
                        <a:rPr lang="ru-RU" i="1"/>
                        <m:t>=</m:t>
                      </m:r>
                      <m:sSub>
                        <m:sSubPr>
                          <m:ctrlPr>
                            <a:rPr lang="ru-RU" i="1"/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ru-RU" i="1"/>
                              </m:ctrlPr>
                            </m:accPr>
                            <m:e>
                              <m:r>
                                <a:rPr lang="ru-RU" i="1"/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ru-RU" i="1"/>
                            <m:t>𝑡</m:t>
                          </m:r>
                        </m:sub>
                      </m:sSub>
                      <m:r>
                        <a:rPr lang="ru-RU" i="1"/>
                        <m:t>+</m:t>
                      </m:r>
                      <m:r>
                        <a:rPr lang="ru-RU" i="1"/>
                        <m:t>𝛿</m:t>
                      </m:r>
                      <m:sSub>
                        <m:sSubPr>
                          <m:ctrlPr>
                            <a:rPr lang="ru-RU" i="1"/>
                          </m:ctrlPr>
                        </m:sSubPr>
                        <m:e>
                          <m:r>
                            <a:rPr lang="ru-RU" i="1"/>
                            <m:t>𝑣</m:t>
                          </m:r>
                        </m:e>
                        <m:sub>
                          <m:r>
                            <a:rPr lang="ru-RU" i="1"/>
                            <m:t>𝑡</m:t>
                          </m:r>
                        </m:sub>
                      </m:sSub>
                      <m:r>
                        <a:rPr lang="ru-RU" i="1"/>
                        <m:t>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6627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401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Модель валютного кризиса на примере экономики Белоруссии</vt:lpstr>
      <vt:lpstr>Причины кризиса 2011</vt:lpstr>
      <vt:lpstr>Динамика золотовалютных резервов 2003-2012 гг.</vt:lpstr>
      <vt:lpstr>Динамика экспорта и импорта товаров и услуг за 2007-2011 гг.</vt:lpstr>
      <vt:lpstr>Динамика валового внешнего долга за 2006-2012 гг.</vt:lpstr>
      <vt:lpstr>Описание модели</vt:lpstr>
      <vt:lpstr>Описание модели</vt:lpstr>
      <vt:lpstr>Описание модели</vt:lpstr>
      <vt:lpstr>Описание модели</vt:lpstr>
      <vt:lpstr>Вероятность девальвации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Даша</cp:lastModifiedBy>
  <cp:revision>12</cp:revision>
  <dcterms:created xsi:type="dcterms:W3CDTF">2012-06-19T09:11:54Z</dcterms:created>
  <dcterms:modified xsi:type="dcterms:W3CDTF">2012-06-19T15:05:30Z</dcterms:modified>
</cp:coreProperties>
</file>