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20" autoAdjust="0"/>
  </p:normalViewPr>
  <p:slideViewPr>
    <p:cSldViewPr>
      <p:cViewPr>
        <p:scale>
          <a:sx n="33" d="100"/>
          <a:sy n="33" d="100"/>
        </p:scale>
        <p:origin x="-490" y="4469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296344" y="25370868"/>
            <a:ext cx="10585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904906"/>
            <a:ext cx="28803600" cy="15696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Название доклада</a:t>
            </a:r>
          </a:p>
          <a:p>
            <a:pPr algn="ctr" eaLnBrk="1" hangingPunct="1">
              <a:defRPr/>
            </a:pPr>
            <a:r>
              <a:rPr lang="ru-RU" altLang="ru-RU" sz="4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ФИО автора</a:t>
            </a:r>
            <a:endParaRPr lang="ru-RU" altLang="ru-RU" sz="4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200" y="25273470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21-23 ОКТ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1368402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 descr="C:\Users\stud\Desktop\emblema_mai-600x5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83120" y="4032698"/>
            <a:ext cx="1745097" cy="1681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19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Windows User</cp:lastModifiedBy>
  <cp:revision>391</cp:revision>
  <dcterms:created xsi:type="dcterms:W3CDTF">2010-04-06T13:27:58Z</dcterms:created>
  <dcterms:modified xsi:type="dcterms:W3CDTF">2019-10-15T20:53:58Z</dcterms:modified>
</cp:coreProperties>
</file>