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14" r:id="rId1"/>
  </p:sldMasterIdLst>
  <p:sldIdLst>
    <p:sldId id="258" r:id="rId2"/>
  </p:sldIdLst>
  <p:sldSz cx="28803600" cy="360045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1851025" indent="-13938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3702050" indent="-27876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5554663" indent="-41830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7405688" indent="-55768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B9EDB"/>
    <a:srgbClr val="3366FF"/>
    <a:srgbClr val="CCFFFF"/>
    <a:srgbClr val="66CCFF"/>
    <a:srgbClr val="3399FF"/>
    <a:srgbClr val="33CCFF"/>
    <a:srgbClr val="4D4D4D"/>
    <a:srgbClr val="77777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120" autoAdjust="0"/>
  </p:normalViewPr>
  <p:slideViewPr>
    <p:cSldViewPr>
      <p:cViewPr>
        <p:scale>
          <a:sx n="33" d="100"/>
          <a:sy n="33" d="100"/>
        </p:scale>
        <p:origin x="-490" y="4469"/>
      </p:cViewPr>
      <p:guideLst>
        <p:guide orient="horz" pos="11340"/>
        <p:guide pos="907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60270" y="11184745"/>
            <a:ext cx="24483060" cy="771763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20540" y="20402550"/>
            <a:ext cx="20162520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51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02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54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405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257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108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960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8116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B5AC1-7497-418B-A7A2-37764132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926F5-A245-4F25-AE5B-6E9E7F6965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0882610" y="1441852"/>
            <a:ext cx="6480810" cy="3072050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440180" y="1441852"/>
            <a:ext cx="18962370" cy="3072050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2527A-6361-4A21-BBD6-42E4C9419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175AB-B0F9-4726-81B8-3BCEC1DB4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5286" y="23136238"/>
            <a:ext cx="24483060" cy="7150894"/>
          </a:xfrm>
        </p:spPr>
        <p:txBody>
          <a:bodyPr anchor="t"/>
          <a:lstStyle>
            <a:lvl1pPr algn="l">
              <a:defRPr sz="162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75286" y="15260256"/>
            <a:ext cx="24483060" cy="7875982"/>
          </a:xfrm>
        </p:spPr>
        <p:txBody>
          <a:bodyPr anchor="b"/>
          <a:lstStyle>
            <a:lvl1pPr marL="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1pPr>
            <a:lvl2pPr marL="1851458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2pPr>
            <a:lvl3pPr marL="370291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3pPr>
            <a:lvl4pPr marL="5554373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4pPr>
            <a:lvl5pPr marL="7405822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5pPr>
            <a:lvl6pPr marL="9257279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6pPr>
            <a:lvl7pPr marL="11108737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7pPr>
            <a:lvl8pPr marL="12960194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8pPr>
            <a:lvl9pPr marL="14811652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E9A2D-7494-4270-90B2-39DAF208BE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40180" y="8401063"/>
            <a:ext cx="12721590" cy="23761306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4641830" y="8401063"/>
            <a:ext cx="12721590" cy="23761306"/>
          </a:xfrm>
        </p:spPr>
        <p:txBody>
          <a:bodyPr/>
          <a:lstStyle>
            <a:lvl1pPr>
              <a:defRPr sz="11300"/>
            </a:lvl1pPr>
            <a:lvl2pPr>
              <a:defRPr sz="97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55C86-6A05-4FBB-93C3-49F4AA0EA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40180" y="8059343"/>
            <a:ext cx="12726592" cy="3358751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458" indent="0">
              <a:buNone/>
              <a:defRPr sz="8100" b="1"/>
            </a:lvl2pPr>
            <a:lvl3pPr marL="3702915" indent="0">
              <a:buNone/>
              <a:defRPr sz="7300" b="1"/>
            </a:lvl3pPr>
            <a:lvl4pPr marL="5554373" indent="0">
              <a:buNone/>
              <a:defRPr sz="6500" b="1"/>
            </a:lvl4pPr>
            <a:lvl5pPr marL="7405822" indent="0">
              <a:buNone/>
              <a:defRPr sz="6500" b="1"/>
            </a:lvl5pPr>
            <a:lvl6pPr marL="9257279" indent="0">
              <a:buNone/>
              <a:defRPr sz="6500" b="1"/>
            </a:lvl6pPr>
            <a:lvl7pPr marL="11108737" indent="0">
              <a:buNone/>
              <a:defRPr sz="6500" b="1"/>
            </a:lvl7pPr>
            <a:lvl8pPr marL="12960194" indent="0">
              <a:buNone/>
              <a:defRPr sz="6500" b="1"/>
            </a:lvl8pPr>
            <a:lvl9pPr marL="14811652" indent="0">
              <a:buNone/>
              <a:defRPr sz="6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440180" y="11418094"/>
            <a:ext cx="12726592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4631837" y="8059343"/>
            <a:ext cx="12731591" cy="3358751"/>
          </a:xfrm>
        </p:spPr>
        <p:txBody>
          <a:bodyPr anchor="b"/>
          <a:lstStyle>
            <a:lvl1pPr marL="0" indent="0">
              <a:buNone/>
              <a:defRPr sz="9700" b="1"/>
            </a:lvl1pPr>
            <a:lvl2pPr marL="1851458" indent="0">
              <a:buNone/>
              <a:defRPr sz="8100" b="1"/>
            </a:lvl2pPr>
            <a:lvl3pPr marL="3702915" indent="0">
              <a:buNone/>
              <a:defRPr sz="7300" b="1"/>
            </a:lvl3pPr>
            <a:lvl4pPr marL="5554373" indent="0">
              <a:buNone/>
              <a:defRPr sz="6500" b="1"/>
            </a:lvl4pPr>
            <a:lvl5pPr marL="7405822" indent="0">
              <a:buNone/>
              <a:defRPr sz="6500" b="1"/>
            </a:lvl5pPr>
            <a:lvl6pPr marL="9257279" indent="0">
              <a:buNone/>
              <a:defRPr sz="6500" b="1"/>
            </a:lvl6pPr>
            <a:lvl7pPr marL="11108737" indent="0">
              <a:buNone/>
              <a:defRPr sz="6500" b="1"/>
            </a:lvl7pPr>
            <a:lvl8pPr marL="12960194" indent="0">
              <a:buNone/>
              <a:defRPr sz="6500" b="1"/>
            </a:lvl8pPr>
            <a:lvl9pPr marL="14811652" indent="0">
              <a:buNone/>
              <a:defRPr sz="6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4631837" y="11418094"/>
            <a:ext cx="12731591" cy="20744262"/>
          </a:xfrm>
        </p:spPr>
        <p:txBody>
          <a:bodyPr/>
          <a:lstStyle>
            <a:lvl1pPr>
              <a:defRPr sz="9700"/>
            </a:lvl1pPr>
            <a:lvl2pPr>
              <a:defRPr sz="8100"/>
            </a:lvl2pPr>
            <a:lvl3pPr>
              <a:defRPr sz="73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2AB7F-7425-4359-A3A3-17851DCA0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39034-EDB8-49F9-9070-14E6204003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D08AA-A141-459A-B4D8-76C68A71C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0188" y="1433512"/>
            <a:ext cx="9476186" cy="6100763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61407" y="1433526"/>
            <a:ext cx="16102013" cy="30728843"/>
          </a:xfrm>
        </p:spPr>
        <p:txBody>
          <a:bodyPr/>
          <a:lstStyle>
            <a:lvl1pPr>
              <a:defRPr sz="13000"/>
            </a:lvl1pPr>
            <a:lvl2pPr>
              <a:defRPr sz="11300"/>
            </a:lvl2pPr>
            <a:lvl3pPr>
              <a:defRPr sz="97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40188" y="7534288"/>
            <a:ext cx="9476186" cy="24628081"/>
          </a:xfrm>
        </p:spPr>
        <p:txBody>
          <a:bodyPr/>
          <a:lstStyle>
            <a:lvl1pPr marL="0" indent="0">
              <a:buNone/>
              <a:defRPr sz="5700"/>
            </a:lvl1pPr>
            <a:lvl2pPr marL="1851458" indent="0">
              <a:buNone/>
              <a:defRPr sz="4900"/>
            </a:lvl2pPr>
            <a:lvl3pPr marL="3702915" indent="0">
              <a:buNone/>
              <a:defRPr sz="4100"/>
            </a:lvl3pPr>
            <a:lvl4pPr marL="5554373" indent="0">
              <a:buNone/>
              <a:defRPr sz="3600"/>
            </a:lvl4pPr>
            <a:lvl5pPr marL="7405822" indent="0">
              <a:buNone/>
              <a:defRPr sz="3600"/>
            </a:lvl5pPr>
            <a:lvl6pPr marL="9257279" indent="0">
              <a:buNone/>
              <a:defRPr sz="3600"/>
            </a:lvl6pPr>
            <a:lvl7pPr marL="11108737" indent="0">
              <a:buNone/>
              <a:defRPr sz="3600"/>
            </a:lvl7pPr>
            <a:lvl8pPr marL="12960194" indent="0">
              <a:buNone/>
              <a:defRPr sz="3600"/>
            </a:lvl8pPr>
            <a:lvl9pPr marL="14811652" indent="0">
              <a:buNone/>
              <a:defRPr sz="3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2FCF19-5452-4DD7-B0FE-8EBA6D7BC3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45707" y="25203150"/>
            <a:ext cx="17282160" cy="2975375"/>
          </a:xfrm>
        </p:spPr>
        <p:txBody>
          <a:bodyPr anchor="b"/>
          <a:lstStyle>
            <a:lvl1pPr algn="l">
              <a:defRPr sz="81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645707" y="3217069"/>
            <a:ext cx="17282160" cy="21602700"/>
          </a:xfrm>
        </p:spPr>
        <p:txBody>
          <a:bodyPr rtlCol="0">
            <a:normAutofit/>
          </a:bodyPr>
          <a:lstStyle>
            <a:lvl1pPr marL="0" indent="0">
              <a:buNone/>
              <a:defRPr sz="13000"/>
            </a:lvl1pPr>
            <a:lvl2pPr marL="1851458" indent="0">
              <a:buNone/>
              <a:defRPr sz="11300"/>
            </a:lvl2pPr>
            <a:lvl3pPr marL="3702915" indent="0">
              <a:buNone/>
              <a:defRPr sz="9700"/>
            </a:lvl3pPr>
            <a:lvl4pPr marL="5554373" indent="0">
              <a:buNone/>
              <a:defRPr sz="8100"/>
            </a:lvl4pPr>
            <a:lvl5pPr marL="7405822" indent="0">
              <a:buNone/>
              <a:defRPr sz="8100"/>
            </a:lvl5pPr>
            <a:lvl6pPr marL="9257279" indent="0">
              <a:buNone/>
              <a:defRPr sz="8100"/>
            </a:lvl6pPr>
            <a:lvl7pPr marL="11108737" indent="0">
              <a:buNone/>
              <a:defRPr sz="8100"/>
            </a:lvl7pPr>
            <a:lvl8pPr marL="12960194" indent="0">
              <a:buNone/>
              <a:defRPr sz="8100"/>
            </a:lvl8pPr>
            <a:lvl9pPr marL="14811652" indent="0">
              <a:buNone/>
              <a:defRPr sz="81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645707" y="28178524"/>
            <a:ext cx="17282160" cy="4225526"/>
          </a:xfrm>
        </p:spPr>
        <p:txBody>
          <a:bodyPr/>
          <a:lstStyle>
            <a:lvl1pPr marL="0" indent="0">
              <a:buNone/>
              <a:defRPr sz="5700"/>
            </a:lvl1pPr>
            <a:lvl2pPr marL="1851458" indent="0">
              <a:buNone/>
              <a:defRPr sz="4900"/>
            </a:lvl2pPr>
            <a:lvl3pPr marL="3702915" indent="0">
              <a:buNone/>
              <a:defRPr sz="4100"/>
            </a:lvl3pPr>
            <a:lvl4pPr marL="5554373" indent="0">
              <a:buNone/>
              <a:defRPr sz="3600"/>
            </a:lvl4pPr>
            <a:lvl5pPr marL="7405822" indent="0">
              <a:buNone/>
              <a:defRPr sz="3600"/>
            </a:lvl5pPr>
            <a:lvl6pPr marL="9257279" indent="0">
              <a:buNone/>
              <a:defRPr sz="3600"/>
            </a:lvl6pPr>
            <a:lvl7pPr marL="11108737" indent="0">
              <a:buNone/>
              <a:defRPr sz="3600"/>
            </a:lvl7pPr>
            <a:lvl8pPr marL="12960194" indent="0">
              <a:buNone/>
              <a:defRPr sz="3600"/>
            </a:lvl8pPr>
            <a:lvl9pPr marL="14811652" indent="0">
              <a:buNone/>
              <a:defRPr sz="3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DEEDF-C136-4BC6-88C2-88084FA7A2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1439863" y="1441450"/>
            <a:ext cx="25923875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70292" tIns="185146" rIns="370292" bIns="1851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1439863" y="8401050"/>
            <a:ext cx="25923875" cy="2376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70292" tIns="185146" rIns="370292" bIns="1851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439863" y="33370838"/>
            <a:ext cx="6721475" cy="1917700"/>
          </a:xfrm>
          <a:prstGeom prst="rect">
            <a:avLst/>
          </a:prstGeom>
        </p:spPr>
        <p:txBody>
          <a:bodyPr vert="horz" lIns="370292" tIns="185146" rIns="370292" bIns="185146" rtlCol="0" anchor="ctr"/>
          <a:lstStyle>
            <a:lvl1pPr algn="l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9840913" y="33370838"/>
            <a:ext cx="9121775" cy="1917700"/>
          </a:xfrm>
          <a:prstGeom prst="rect">
            <a:avLst/>
          </a:prstGeom>
        </p:spPr>
        <p:txBody>
          <a:bodyPr vert="horz" lIns="370292" tIns="185146" rIns="370292" bIns="185146" rtlCol="0" anchor="ctr"/>
          <a:lstStyle>
            <a:lvl1pPr algn="ct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0642263" y="33370838"/>
            <a:ext cx="6721475" cy="1917700"/>
          </a:xfrm>
          <a:prstGeom prst="rect">
            <a:avLst/>
          </a:prstGeom>
        </p:spPr>
        <p:txBody>
          <a:bodyPr vert="horz" lIns="370292" tIns="185146" rIns="370292" bIns="185146" rtlCol="0" anchor="ctr"/>
          <a:lstStyle>
            <a:lvl1pPr algn="r">
              <a:defRPr sz="4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923D71-2A72-4304-B30D-85428FB250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5" r:id="rId1"/>
    <p:sldLayoutId id="2147484316" r:id="rId2"/>
    <p:sldLayoutId id="2147484317" r:id="rId3"/>
    <p:sldLayoutId id="2147484318" r:id="rId4"/>
    <p:sldLayoutId id="2147484319" r:id="rId5"/>
    <p:sldLayoutId id="2147484320" r:id="rId6"/>
    <p:sldLayoutId id="2147484321" r:id="rId7"/>
    <p:sldLayoutId id="2147484322" r:id="rId8"/>
    <p:sldLayoutId id="2147484323" r:id="rId9"/>
    <p:sldLayoutId id="2147484324" r:id="rId10"/>
    <p:sldLayoutId id="2147484325" r:id="rId11"/>
  </p:sldLayoutIdLst>
  <p:txStyles>
    <p:titleStyle>
      <a:lvl1pPr algn="ctr" defTabSz="3702050" rtl="0" eaLnBrk="0" fontAlgn="base" hangingPunct="0">
        <a:spcBef>
          <a:spcPct val="0"/>
        </a:spcBef>
        <a:spcAft>
          <a:spcPct val="0"/>
        </a:spcAft>
        <a:defRPr sz="17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702050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1"/>
          </a:solidFill>
          <a:latin typeface="Calibri" pitchFamily="34" charset="0"/>
        </a:defRPr>
      </a:lvl2pPr>
      <a:lvl3pPr algn="ctr" defTabSz="3702050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1"/>
          </a:solidFill>
          <a:latin typeface="Calibri" pitchFamily="34" charset="0"/>
        </a:defRPr>
      </a:lvl3pPr>
      <a:lvl4pPr algn="ctr" defTabSz="3702050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1"/>
          </a:solidFill>
          <a:latin typeface="Calibri" pitchFamily="34" charset="0"/>
        </a:defRPr>
      </a:lvl4pPr>
      <a:lvl5pPr algn="ctr" defTabSz="3702050" rtl="0" eaLnBrk="0" fontAlgn="base" hangingPunct="0">
        <a:spcBef>
          <a:spcPct val="0"/>
        </a:spcBef>
        <a:spcAft>
          <a:spcPct val="0"/>
        </a:spcAft>
        <a:defRPr sz="17800">
          <a:solidFill>
            <a:schemeClr val="tx1"/>
          </a:solidFill>
          <a:latin typeface="Calibri" pitchFamily="34" charset="0"/>
        </a:defRPr>
      </a:lvl5pPr>
      <a:lvl6pPr marL="457200" algn="ctr" defTabSz="3702050" rtl="0" fontAlgn="base">
        <a:spcBef>
          <a:spcPct val="0"/>
        </a:spcBef>
        <a:spcAft>
          <a:spcPct val="0"/>
        </a:spcAft>
        <a:defRPr sz="17800">
          <a:solidFill>
            <a:schemeClr val="tx1"/>
          </a:solidFill>
          <a:latin typeface="Calibri" pitchFamily="34" charset="0"/>
        </a:defRPr>
      </a:lvl6pPr>
      <a:lvl7pPr marL="914400" algn="ctr" defTabSz="3702050" rtl="0" fontAlgn="base">
        <a:spcBef>
          <a:spcPct val="0"/>
        </a:spcBef>
        <a:spcAft>
          <a:spcPct val="0"/>
        </a:spcAft>
        <a:defRPr sz="17800">
          <a:solidFill>
            <a:schemeClr val="tx1"/>
          </a:solidFill>
          <a:latin typeface="Calibri" pitchFamily="34" charset="0"/>
        </a:defRPr>
      </a:lvl7pPr>
      <a:lvl8pPr marL="1371600" algn="ctr" defTabSz="3702050" rtl="0" fontAlgn="base">
        <a:spcBef>
          <a:spcPct val="0"/>
        </a:spcBef>
        <a:spcAft>
          <a:spcPct val="0"/>
        </a:spcAft>
        <a:defRPr sz="17800">
          <a:solidFill>
            <a:schemeClr val="tx1"/>
          </a:solidFill>
          <a:latin typeface="Calibri" pitchFamily="34" charset="0"/>
        </a:defRPr>
      </a:lvl8pPr>
      <a:lvl9pPr marL="1828800" algn="ctr" defTabSz="3702050" rtl="0" fontAlgn="base">
        <a:spcBef>
          <a:spcPct val="0"/>
        </a:spcBef>
        <a:spcAft>
          <a:spcPct val="0"/>
        </a:spcAft>
        <a:defRPr sz="17800">
          <a:solidFill>
            <a:schemeClr val="tx1"/>
          </a:solidFill>
          <a:latin typeface="Calibri" pitchFamily="34" charset="0"/>
        </a:defRPr>
      </a:lvl9pPr>
    </p:titleStyle>
    <p:bodyStyle>
      <a:lvl1pPr marL="1387475" indent="-1387475" algn="l" defTabSz="37020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3000" kern="1200">
          <a:solidFill>
            <a:schemeClr val="tx1"/>
          </a:solidFill>
          <a:latin typeface="+mn-lt"/>
          <a:ea typeface="+mn-ea"/>
          <a:cs typeface="+mn-cs"/>
        </a:defRPr>
      </a:lvl1pPr>
      <a:lvl2pPr marL="3008313" indent="-1155700" algn="l" defTabSz="37020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1300" kern="1200">
          <a:solidFill>
            <a:schemeClr val="tx1"/>
          </a:solidFill>
          <a:latin typeface="+mn-lt"/>
          <a:ea typeface="+mn-ea"/>
          <a:cs typeface="+mn-cs"/>
        </a:defRPr>
      </a:lvl2pPr>
      <a:lvl3pPr marL="4627563" indent="-925513" algn="l" defTabSz="37020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9700" kern="1200">
          <a:solidFill>
            <a:schemeClr val="tx1"/>
          </a:solidFill>
          <a:latin typeface="+mn-lt"/>
          <a:ea typeface="+mn-ea"/>
          <a:cs typeface="+mn-cs"/>
        </a:defRPr>
      </a:lvl3pPr>
      <a:lvl4pPr marL="6478588" indent="-925513" algn="l" defTabSz="37020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331200" indent="-925513" algn="l" defTabSz="370205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3012" indent="-925725" algn="l" defTabSz="3702915" rtl="0" eaLnBrk="1" latinLnBrk="0" hangingPunct="1">
        <a:spcBef>
          <a:spcPct val="2000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034470" indent="-925725" algn="l" defTabSz="3702915" rtl="0" eaLnBrk="1" latinLnBrk="0" hangingPunct="1">
        <a:spcBef>
          <a:spcPct val="2000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3885923" indent="-925725" algn="l" defTabSz="3702915" rtl="0" eaLnBrk="1" latinLnBrk="0" hangingPunct="1">
        <a:spcBef>
          <a:spcPct val="2000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5737377" indent="-925725" algn="l" defTabSz="3702915" rtl="0" eaLnBrk="1" latinLnBrk="0" hangingPunct="1">
        <a:spcBef>
          <a:spcPct val="2000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702915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851458" algn="l" defTabSz="3702915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2pPr>
      <a:lvl3pPr marL="3702915" algn="l" defTabSz="3702915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5554373" algn="l" defTabSz="3702915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405822" algn="l" defTabSz="3702915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257279" algn="l" defTabSz="3702915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1108737" algn="l" defTabSz="3702915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960194" algn="l" defTabSz="3702915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811652" algn="l" defTabSz="3702915" rtl="0" eaLnBrk="1" latinLnBrk="0" hangingPunct="1"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Прямоугольник 136"/>
          <p:cNvSpPr/>
          <p:nvPr/>
        </p:nvSpPr>
        <p:spPr>
          <a:xfrm>
            <a:off x="0" y="0"/>
            <a:ext cx="28803600" cy="597691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98" name="Picture 174" descr="C:\Users\stud\Desktop\conf2019\img\tube.pn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lum bright="10000"/>
          </a:blip>
          <a:srcRect/>
          <a:stretch>
            <a:fillRect/>
          </a:stretch>
        </p:blipFill>
        <p:spPr bwMode="auto">
          <a:xfrm>
            <a:off x="200" y="216274"/>
            <a:ext cx="9241443" cy="5544866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0" y="288282"/>
            <a:ext cx="288036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6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6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Международная </a:t>
            </a:r>
            <a:r>
              <a:rPr lang="ru-RU" sz="6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конференция</a:t>
            </a:r>
          </a:p>
        </p:txBody>
      </p:sp>
      <p:sp>
        <p:nvSpPr>
          <p:cNvPr id="139" name="Прямоугольник 138"/>
          <p:cNvSpPr/>
          <p:nvPr/>
        </p:nvSpPr>
        <p:spPr>
          <a:xfrm>
            <a:off x="1296344" y="25370868"/>
            <a:ext cx="105851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Литература</a:t>
            </a:r>
            <a:endParaRPr lang="ru-RU" sz="4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TextBox 12"/>
          <p:cNvSpPr txBox="1">
            <a:spLocks noChangeArrowheads="1"/>
          </p:cNvSpPr>
          <p:nvPr/>
        </p:nvSpPr>
        <p:spPr bwMode="auto">
          <a:xfrm>
            <a:off x="0" y="5904906"/>
            <a:ext cx="28803600" cy="156966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Название доклада</a:t>
            </a:r>
          </a:p>
          <a:p>
            <a:pPr algn="ctr" eaLnBrk="1" hangingPunct="1">
              <a:defRPr/>
            </a:pPr>
            <a:r>
              <a:rPr lang="ru-RU" altLang="ru-RU" sz="4800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ФИО автора</a:t>
            </a:r>
            <a:endParaRPr lang="ru-RU" altLang="ru-RU" sz="4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2" name="Прямая соединительная линия 151"/>
          <p:cNvCxnSpPr/>
          <p:nvPr/>
        </p:nvCxnSpPr>
        <p:spPr>
          <a:xfrm>
            <a:off x="200" y="25273470"/>
            <a:ext cx="28803600" cy="1588"/>
          </a:xfrm>
          <a:prstGeom prst="line">
            <a:avLst/>
          </a:prstGeom>
          <a:ln w="635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Прямоугольник 132"/>
          <p:cNvSpPr/>
          <p:nvPr/>
        </p:nvSpPr>
        <p:spPr>
          <a:xfrm>
            <a:off x="25779064" y="188979"/>
            <a:ext cx="28083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МОСКВА</a:t>
            </a:r>
          </a:p>
          <a:p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21-23 ОКТ</a:t>
            </a:r>
            <a:endParaRPr lang="ru-RU" sz="4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0" y="1368402"/>
            <a:ext cx="28803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Математическое моделирование в материаловедении электронных компонентов</a:t>
            </a:r>
            <a:endParaRPr lang="ru-RU" sz="5400" b="1" u="sng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3" name="Прямоугольник 192"/>
          <p:cNvSpPr/>
          <p:nvPr/>
        </p:nvSpPr>
        <p:spPr>
          <a:xfrm rot="16200000">
            <a:off x="24914460" y="535478"/>
            <a:ext cx="1223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2019</a:t>
            </a:r>
            <a:endParaRPr lang="ru-RU" sz="3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0" name="Прямоугольник 199"/>
          <p:cNvSpPr/>
          <p:nvPr/>
        </p:nvSpPr>
        <p:spPr>
          <a:xfrm>
            <a:off x="0" y="31899794"/>
            <a:ext cx="28803600" cy="41044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" name="Picture 2" descr="C:\Users\stud\Desktop\emblema_mai-600x57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83120" y="4032698"/>
            <a:ext cx="1745097" cy="16811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4011</TotalTime>
  <Words>19</Words>
  <Application>Microsoft Office PowerPoint</Application>
  <PresentationFormat>Произвольный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Карина</dc:creator>
  <cp:lastModifiedBy>Windows User</cp:lastModifiedBy>
  <cp:revision>391</cp:revision>
  <dcterms:created xsi:type="dcterms:W3CDTF">2010-04-06T13:27:58Z</dcterms:created>
  <dcterms:modified xsi:type="dcterms:W3CDTF">2019-10-15T20:53:58Z</dcterms:modified>
</cp:coreProperties>
</file>